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4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8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77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92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06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30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6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68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64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0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A6F0-203E-40C8-ACFF-A97D72699D69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8BEC5-0C18-4E20-9241-549AD6138A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77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</a:rPr>
              <a:t>The Norwegian Petroleum </a:t>
            </a:r>
            <a:r>
              <a:rPr lang="nb-NO" sz="2400" dirty="0" err="1" smtClean="0">
                <a:solidFill>
                  <a:schemeClr val="bg1">
                    <a:lumMod val="50000"/>
                  </a:schemeClr>
                </a:solidFill>
              </a:rPr>
              <a:t>History</a:t>
            </a: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</a:rPr>
              <a:t> and Archives </a:t>
            </a:r>
            <a:br>
              <a:rPr lang="nb-NO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br>
              <a:rPr lang="nb-NO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sz="2400" smtClean="0">
                <a:solidFill>
                  <a:schemeClr val="bg1">
                    <a:lumMod val="50000"/>
                  </a:schemeClr>
                </a:solidFill>
              </a:rPr>
              <a:t>Policies</a:t>
            </a:r>
            <a:r>
              <a:rPr lang="nb-NO" sz="2400" dirty="0" smtClean="0">
                <a:solidFill>
                  <a:schemeClr val="bg1">
                    <a:lumMod val="50000"/>
                  </a:schemeClr>
                </a:solidFill>
              </a:rPr>
              <a:t>, Technology and </a:t>
            </a:r>
            <a:r>
              <a:rPr lang="nb-NO" sz="2400" dirty="0" err="1" smtClean="0">
                <a:solidFill>
                  <a:schemeClr val="bg1">
                    <a:lumMod val="50000"/>
                  </a:schemeClr>
                </a:solidFill>
              </a:rPr>
              <a:t>Transition</a:t>
            </a:r>
            <a:endParaRPr lang="nb-NO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687616" y="658100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bg1">
                    <a:lumMod val="50000"/>
                  </a:schemeClr>
                </a:solidFill>
              </a:rPr>
              <a:t>Copyright: Arve Johnsen, ONS 1. september 2016</a:t>
            </a:r>
            <a:endParaRPr lang="nb-NO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91680" y="21578"/>
            <a:ext cx="5616624" cy="6836422"/>
          </a:xfrm>
        </p:spPr>
      </p:pic>
    </p:spTree>
    <p:extLst>
      <p:ext uri="{BB962C8B-B14F-4D97-AF65-F5344CB8AC3E}">
        <p14:creationId xmlns:p14="http://schemas.microsoft.com/office/powerpoint/2010/main" val="37906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48" y="1"/>
            <a:ext cx="5712887" cy="6858000"/>
          </a:xfrm>
        </p:spPr>
      </p:pic>
    </p:spTree>
    <p:extLst>
      <p:ext uri="{BB962C8B-B14F-4D97-AF65-F5344CB8AC3E}">
        <p14:creationId xmlns:p14="http://schemas.microsoft.com/office/powerpoint/2010/main" val="24363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552" y="7188"/>
            <a:ext cx="8156082" cy="6850812"/>
          </a:xfrm>
        </p:spPr>
      </p:pic>
    </p:spTree>
    <p:extLst>
      <p:ext uri="{BB962C8B-B14F-4D97-AF65-F5344CB8AC3E}">
        <p14:creationId xmlns:p14="http://schemas.microsoft.com/office/powerpoint/2010/main" val="23869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83"/>
            <a:ext cx="9144000" cy="6111481"/>
          </a:xfrm>
        </p:spPr>
      </p:pic>
      <p:sp>
        <p:nvSpPr>
          <p:cNvPr id="5" name="TekstSylinder 4"/>
          <p:cNvSpPr txBox="1"/>
          <p:nvPr/>
        </p:nvSpPr>
        <p:spPr>
          <a:xfrm>
            <a:off x="0" y="6497598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schemeClr val="bg1">
                    <a:lumMod val="85000"/>
                  </a:schemeClr>
                </a:solidFill>
              </a:rPr>
              <a:t>Ekofisk, </a:t>
            </a:r>
            <a:r>
              <a:rPr lang="nb-NO" sz="1000" dirty="0">
                <a:solidFill>
                  <a:schemeClr val="bg1">
                    <a:lumMod val="85000"/>
                  </a:schemeClr>
                </a:solidFill>
              </a:rPr>
              <a:t>Foto: ConocoPhillips/Norsk </a:t>
            </a:r>
            <a:r>
              <a:rPr lang="nb-NO" sz="1000" dirty="0" smtClean="0">
                <a:solidFill>
                  <a:schemeClr val="bg1">
                    <a:lumMod val="85000"/>
                  </a:schemeClr>
                </a:solidFill>
              </a:rPr>
              <a:t>Oljemuseum</a:t>
            </a:r>
            <a:endParaRPr lang="nb-NO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3851920" y="4859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Ekofisk</a:t>
            </a:r>
            <a:endParaRPr lang="nb-NO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5" descr="Statfjord 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640"/>
            <a:ext cx="9144000" cy="6583681"/>
          </a:xfrm>
        </p:spPr>
      </p:pic>
      <p:sp>
        <p:nvSpPr>
          <p:cNvPr id="5" name="TekstSylinder 4"/>
          <p:cNvSpPr txBox="1"/>
          <p:nvPr/>
        </p:nvSpPr>
        <p:spPr>
          <a:xfrm>
            <a:off x="3770048" y="38319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>
                <a:solidFill>
                  <a:schemeClr val="bg1">
                    <a:lumMod val="50000"/>
                  </a:schemeClr>
                </a:solidFill>
              </a:rPr>
              <a:t>Statfjord A</a:t>
            </a:r>
            <a:endParaRPr lang="nb-NO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6" descr="Troll 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672"/>
            <a:ext cx="9144000" cy="6136640"/>
          </a:xfrm>
        </p:spPr>
      </p:pic>
      <p:sp>
        <p:nvSpPr>
          <p:cNvPr id="5" name="TekstSylinder 4"/>
          <p:cNvSpPr txBox="1"/>
          <p:nvPr/>
        </p:nvSpPr>
        <p:spPr>
          <a:xfrm>
            <a:off x="0" y="6628804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Foto hentet fra: http://www.offshoreenergytoday.com/wp-content/uploads/2012/08/ABB-Powers-Troll-A-Norway.jpg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4427984" y="4766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Troll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107504" y="6642556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chemeClr val="bg1">
                    <a:lumMod val="65000"/>
                  </a:schemeClr>
                </a:solidFill>
              </a:rPr>
              <a:t>Kilde: http</a:t>
            </a:r>
            <a:r>
              <a:rPr lang="nb-NO" sz="800" dirty="0">
                <a:solidFill>
                  <a:schemeClr val="bg1">
                    <a:lumMod val="65000"/>
                  </a:schemeClr>
                </a:solidFill>
              </a:rPr>
              <a:t>://www.statoil.com/no/OurOperations/ExplorationProd/ncs/snoehvit/Pages/default.aspx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551"/>
            <a:ext cx="9143999" cy="6090437"/>
          </a:xfrm>
        </p:spPr>
      </p:pic>
      <p:sp>
        <p:nvSpPr>
          <p:cNvPr id="9" name="TekstSylinder 8"/>
          <p:cNvSpPr txBox="1"/>
          <p:nvPr/>
        </p:nvSpPr>
        <p:spPr>
          <a:xfrm flipH="1">
            <a:off x="4087793" y="485964"/>
            <a:ext cx="103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Snehvit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5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39</Words>
  <Application>Microsoft Office PowerPoint</Application>
  <PresentationFormat>Skjermfremvisning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Office-tema</vt:lpstr>
      <vt:lpstr>The Norwegian Petroleum History and Archives  –  Policies, Technology and Transition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Arkivverket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Norwegian Petroleum History and Archives – Politicies, Technology and Transition</dc:title>
  <dc:creator>Ine Fintland</dc:creator>
  <cp:lastModifiedBy>Ine Fintland</cp:lastModifiedBy>
  <cp:revision>13</cp:revision>
  <dcterms:created xsi:type="dcterms:W3CDTF">2016-05-18T13:49:54Z</dcterms:created>
  <dcterms:modified xsi:type="dcterms:W3CDTF">2016-08-22T13:58:45Z</dcterms:modified>
</cp:coreProperties>
</file>