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3920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0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7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65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67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16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63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  <a:endParaRPr lang="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  <a:endParaRPr lang="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  <a:endParaRPr lang="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>
                <a:solidFill>
                  <a:schemeClr val="lt1"/>
                </a:solidFill>
              </a:rPr>
              <a:t>‹#›</a:t>
            </a:fld>
            <a:endParaRPr lang="no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  <a:endParaRPr lang="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  <a:endParaRPr lang="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  <a:endParaRPr lang="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  <a:endParaRPr lang="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>
                <a:solidFill>
                  <a:schemeClr val="lt1"/>
                </a:solidFill>
              </a:rPr>
              <a:t>‹#›</a:t>
            </a:fld>
            <a:endParaRPr lang="no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>
                <a:solidFill>
                  <a:schemeClr val="lt1"/>
                </a:solidFill>
              </a:rPr>
              <a:t>‹#›</a:t>
            </a:fld>
            <a:endParaRPr lang="no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>
                <a:solidFill>
                  <a:schemeClr val="lt1"/>
                </a:solidFill>
              </a:rPr>
              <a:t>‹#›</a:t>
            </a:fld>
            <a:endParaRPr lang="no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no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no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 sz="3000"/>
              <a:t>Det norske Veritas og oljeutvinning til havs - gammel tradisjon i nytt farvann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Erfaringer med halvt nedsenkbare flytende plattformer og offshoreindustri 1968 - 1977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no" sz="1400"/>
              <a:t>Kim Rune Jensen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 sz="3000"/>
              <a:t>Innledning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no"/>
              <a:t>Masteroppgaven et resultat av et prosjekt mellom DNV og                                    NTNU</a:t>
            </a:r>
          </a:p>
          <a:p>
            <a:pPr lvl="0" rtl="0">
              <a:spcBef>
                <a:spcPts val="0"/>
              </a:spcBef>
              <a:buNone/>
            </a:pPr>
            <a:r>
              <a:rPr lang="no"/>
              <a:t>En mulig fornyelse av boka “Anchor and Balance”</a:t>
            </a:r>
          </a:p>
          <a:p>
            <a:pPr lvl="0" rtl="0">
              <a:spcBef>
                <a:spcPts val="0"/>
              </a:spcBef>
              <a:buNone/>
            </a:pPr>
            <a:r>
              <a:rPr lang="no"/>
              <a:t>Et ønske om å se nærmere på DNVs tidlige erfaringer med offshore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725" y="670200"/>
            <a:ext cx="2163425" cy="281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 sz="3000"/>
              <a:t>Bakgrunn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DNV i et presset marked, nye muligheter innen olje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no"/>
              <a:t>Ville utvide ansvaret for sin kontrollordning for lasteskip til å gjelde mobile plattformer.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no"/>
              <a:t>Tett samarbeid mellom DNV og Sjøfartsdirektoratet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no"/>
              <a:t>Kostnadsspørsmål, benytte eksisterende klasser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84275" y="824725"/>
            <a:ext cx="8222100" cy="69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 sz="3000"/>
              <a:t>Hovedmomenter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60950" y="19056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Hva er en mobil plattform, skip eller installasjon?</a:t>
            </a:r>
          </a:p>
          <a:p>
            <a:pPr lvl="0" rtl="0">
              <a:spcBef>
                <a:spcPts val="0"/>
              </a:spcBef>
              <a:buNone/>
            </a:pPr>
            <a:r>
              <a:rPr lang="no"/>
              <a:t>Har utviklet seg fra båter og lektere til en annen form. </a:t>
            </a:r>
          </a:p>
          <a:p>
            <a:pPr lvl="0" rtl="0">
              <a:spcBef>
                <a:spcPts val="0"/>
              </a:spcBef>
              <a:buNone/>
            </a:pPr>
            <a:r>
              <a:rPr lang="no"/>
              <a:t>Utfordret det tradisjonelle synet på skip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no"/>
              <a:t>En ny næring, mangel på erfaring både hos myndigheter og private.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no"/>
              <a:t>DNV ønsket å definere mobile plattformer som skip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no"/>
              <a:t>Usikkerhet og uenighet hos myndighetene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600" y="824725"/>
            <a:ext cx="2633824" cy="211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 sz="3000"/>
              <a:t>Konklusjoner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no"/>
              <a:t>DNV med ett bein i hver leir - offentlig kontrollmyndighet og privat aktør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no"/>
              <a:t>Mangel på offentlig lovverk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no"/>
              <a:t>Uenighet i mellom Sjøfartsdirektoratet og Oljedirektoratet om fordeling av kontrollområde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no"/>
              <a:t>DNV ga opp definisjonskampen om mobile plattformer, og samtidig kampen om kontrollmyndighet på norsk sokkel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71900" y="7445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 sz="3000"/>
              <a:t>Kilder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71900" y="193912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Arkivkilder: Riksarkivet, Veritas arkiv, Statsarkivet i Stavanger</a:t>
            </a:r>
          </a:p>
          <a:p>
            <a:pPr lvl="0" rtl="0">
              <a:spcBef>
                <a:spcPts val="0"/>
              </a:spcBef>
              <a:buNone/>
            </a:pPr>
            <a:r>
              <a:rPr lang="no"/>
              <a:t>Annet: Stortingsforhandlinger, årsberetninger Veritas</a:t>
            </a:r>
          </a:p>
          <a:p>
            <a:pPr lvl="0" rtl="0">
              <a:spcBef>
                <a:spcPts val="0"/>
              </a:spcBef>
              <a:buNone/>
            </a:pPr>
            <a:r>
              <a:rPr lang="no"/>
              <a:t>Sekundærlitteratur: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no"/>
              <a:t>Få bøker nyere enn år 2000. “Eldre” kilder, mange skrevet kort tid etter at norsk oljeutvinning begynte.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no"/>
              <a:t>Skrevet generelt lite om norsk oljehistorie og -utvikling i nyere tid.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300" y="267375"/>
            <a:ext cx="2869999" cy="172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Skjermfremvisning (16:9)</PresentationFormat>
  <Paragraphs>37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Roboto</vt:lpstr>
      <vt:lpstr>Arial</vt:lpstr>
      <vt:lpstr>material</vt:lpstr>
      <vt:lpstr>Det norske Veritas og oljeutvinning til havs - gammel tradisjon i nytt farvann</vt:lpstr>
      <vt:lpstr>Innledning</vt:lpstr>
      <vt:lpstr>Bakgrunn</vt:lpstr>
      <vt:lpstr>Hovedmomenter</vt:lpstr>
      <vt:lpstr>Konklusjoner</vt:lpstr>
      <vt:lpstr>Kilder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norske Veritas og oljeutvinning til havs - gammel tradisjon i nytt farvann</dc:title>
  <dc:creator>Finn Harald Sandberg</dc:creator>
  <cp:lastModifiedBy>Finn Harald Sandberg</cp:lastModifiedBy>
  <cp:revision>1</cp:revision>
  <dcterms:modified xsi:type="dcterms:W3CDTF">2016-03-15T09:23:15Z</dcterms:modified>
</cp:coreProperties>
</file>