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4"/>
  </p:notesMasterIdLst>
  <p:sldIdLst>
    <p:sldId id="399" r:id="rId6"/>
    <p:sldId id="406" r:id="rId7"/>
    <p:sldId id="408" r:id="rId8"/>
    <p:sldId id="402" r:id="rId9"/>
    <p:sldId id="409" r:id="rId10"/>
    <p:sldId id="411" r:id="rId11"/>
    <p:sldId id="422" r:id="rId12"/>
    <p:sldId id="423" r:id="rId13"/>
    <p:sldId id="404" r:id="rId14"/>
    <p:sldId id="412" r:id="rId15"/>
    <p:sldId id="429" r:id="rId16"/>
    <p:sldId id="428" r:id="rId17"/>
    <p:sldId id="413" r:id="rId18"/>
    <p:sldId id="431" r:id="rId19"/>
    <p:sldId id="432" r:id="rId20"/>
    <p:sldId id="433" r:id="rId21"/>
    <p:sldId id="434" r:id="rId22"/>
    <p:sldId id="424" r:id="rId23"/>
    <p:sldId id="414" r:id="rId24"/>
    <p:sldId id="435" r:id="rId25"/>
    <p:sldId id="436" r:id="rId26"/>
    <p:sldId id="439" r:id="rId27"/>
    <p:sldId id="437" r:id="rId28"/>
    <p:sldId id="438" r:id="rId29"/>
    <p:sldId id="441" r:id="rId30"/>
    <p:sldId id="443" r:id="rId31"/>
    <p:sldId id="425" r:id="rId32"/>
    <p:sldId id="4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A2D044-AB61-461F-A52C-0CB170ACFFDA}">
          <p14:sldIdLst>
            <p14:sldId id="399"/>
            <p14:sldId id="406"/>
          </p14:sldIdLst>
        </p14:section>
        <p14:section name="SNK177" id="{802AABFB-A286-4DA2-A4FC-17EE0696FDFF}">
          <p14:sldIdLst>
            <p14:sldId id="408"/>
            <p14:sldId id="402"/>
            <p14:sldId id="409"/>
          </p14:sldIdLst>
        </p14:section>
        <p14:section name="Hva er en standard" id="{6E430008-9E72-44A9-A7E0-0714E7B167A6}">
          <p14:sldIdLst>
            <p14:sldId id="411"/>
            <p14:sldId id="422"/>
            <p14:sldId id="423"/>
            <p14:sldId id="404"/>
          </p14:sldIdLst>
        </p14:section>
        <p14:section name="ISO-standardar innen arkiv og dokumentasjon" id="{0FB17363-32D6-4B0F-A8FE-416B32C2706D}">
          <p14:sldIdLst>
            <p14:sldId id="412"/>
            <p14:sldId id="429"/>
            <p14:sldId id="428"/>
          </p14:sldIdLst>
        </p14:section>
        <p14:section name="Hva prøver Noark å standardisere" id="{B824C1F5-5A45-471D-914B-E2748A9F38F3}">
          <p14:sldIdLst>
            <p14:sldId id="413"/>
            <p14:sldId id="431"/>
            <p14:sldId id="432"/>
            <p14:sldId id="433"/>
            <p14:sldId id="434"/>
          </p14:sldIdLst>
        </p14:section>
        <p14:section name="Hva kan ISO standardene hjelpe med" id="{8F877912-BFFE-47D8-B0D1-84AE695CE02C}">
          <p14:sldIdLst>
            <p14:sldId id="424"/>
            <p14:sldId id="414"/>
            <p14:sldId id="435"/>
            <p14:sldId id="436"/>
            <p14:sldId id="439"/>
            <p14:sldId id="437"/>
            <p14:sldId id="438"/>
            <p14:sldId id="441"/>
            <p14:sldId id="443"/>
          </p14:sldIdLst>
        </p14:section>
        <p14:section name="Konklusjon" id="{94F660CC-F452-4AE0-A510-AB6A45BA4D7A}">
          <p14:sldIdLst>
            <p14:sldId id="425"/>
            <p14:sldId id="4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3872"/>
    <a:srgbClr val="9FBAEB"/>
    <a:srgbClr val="E4DFDF"/>
    <a:srgbClr val="EEEBEB"/>
    <a:srgbClr val="E4DBDB"/>
    <a:srgbClr val="7392A3"/>
    <a:srgbClr val="DACEB9"/>
    <a:srgbClr val="C6B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343" autoAdjust="0"/>
  </p:normalViewPr>
  <p:slideViewPr>
    <p:cSldViewPr snapToGrid="0" snapToObjects="1">
      <p:cViewPr varScale="1">
        <p:scale>
          <a:sx n="124" d="100"/>
          <a:sy n="124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109E-2B40-264C-80C0-0304D3D30A0B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6664-7021-E44E-ABF4-BC24DFF02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6664-7021-E44E-ABF4-BC24DFF02C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6664-7021-E44E-ABF4-BC24DFF02C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B6664-7021-E44E-ABF4-BC24DFF02C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563857-6884-904F-8D70-C6F8FE842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010" y="6107646"/>
            <a:ext cx="2666365" cy="339040"/>
          </a:xfrm>
          <a:prstGeom prst="rect">
            <a:avLst/>
          </a:prstGeom>
        </p:spPr>
      </p:pic>
      <p:sp>
        <p:nvSpPr>
          <p:cNvPr id="1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166325" y="995881"/>
            <a:ext cx="4689880" cy="344359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Enter presentation</a:t>
            </a:r>
          </a:p>
        </p:txBody>
      </p:sp>
      <p:sp>
        <p:nvSpPr>
          <p:cNvPr id="16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7222887" y="4687283"/>
            <a:ext cx="4613145" cy="506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 err="1"/>
              <a:t>Name/Subtitle</a:t>
            </a:r>
            <a:endParaRPr lang="en-US" dirty="0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7240473" y="5136267"/>
            <a:ext cx="2681287" cy="329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XX.XX. 20XX</a:t>
            </a:r>
          </a:p>
        </p:txBody>
      </p:sp>
      <p:sp>
        <p:nvSpPr>
          <p:cNvPr id="5" name="Ellipse 4"/>
          <p:cNvSpPr/>
          <p:nvPr userDrawn="1"/>
        </p:nvSpPr>
        <p:spPr>
          <a:xfrm>
            <a:off x="2423089" y="3895078"/>
            <a:ext cx="91543" cy="91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Ellipse 18"/>
          <p:cNvSpPr/>
          <p:nvPr userDrawn="1"/>
        </p:nvSpPr>
        <p:spPr>
          <a:xfrm>
            <a:off x="2730499" y="3345065"/>
            <a:ext cx="73809" cy="738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Ellipse 19"/>
          <p:cNvSpPr/>
          <p:nvPr userDrawn="1"/>
        </p:nvSpPr>
        <p:spPr>
          <a:xfrm>
            <a:off x="3569965" y="3803113"/>
            <a:ext cx="101414" cy="101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Ellipse 20"/>
          <p:cNvSpPr/>
          <p:nvPr userDrawn="1"/>
        </p:nvSpPr>
        <p:spPr>
          <a:xfrm>
            <a:off x="3420850" y="3332758"/>
            <a:ext cx="98423" cy="984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Ellipse 21"/>
          <p:cNvSpPr/>
          <p:nvPr userDrawn="1"/>
        </p:nvSpPr>
        <p:spPr>
          <a:xfrm>
            <a:off x="3834840" y="2607557"/>
            <a:ext cx="112206" cy="1122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Ellipse 22"/>
          <p:cNvSpPr/>
          <p:nvPr userDrawn="1"/>
        </p:nvSpPr>
        <p:spPr>
          <a:xfrm>
            <a:off x="3474480" y="2553538"/>
            <a:ext cx="108038" cy="108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Ellipse 23"/>
          <p:cNvSpPr/>
          <p:nvPr userDrawn="1"/>
        </p:nvSpPr>
        <p:spPr>
          <a:xfrm>
            <a:off x="3947046" y="3092024"/>
            <a:ext cx="53380" cy="53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Ellipse 24"/>
          <p:cNvSpPr/>
          <p:nvPr userDrawn="1"/>
        </p:nvSpPr>
        <p:spPr>
          <a:xfrm>
            <a:off x="2978574" y="4072242"/>
            <a:ext cx="115490" cy="115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Ellipse 25"/>
          <p:cNvSpPr/>
          <p:nvPr userDrawn="1"/>
        </p:nvSpPr>
        <p:spPr>
          <a:xfrm>
            <a:off x="2528849" y="2544381"/>
            <a:ext cx="85860" cy="85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Ellipse 26"/>
          <p:cNvSpPr/>
          <p:nvPr userDrawn="1"/>
        </p:nvSpPr>
        <p:spPr>
          <a:xfrm>
            <a:off x="4541966" y="3986621"/>
            <a:ext cx="98237" cy="98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Ellipse 28"/>
          <p:cNvSpPr/>
          <p:nvPr userDrawn="1"/>
        </p:nvSpPr>
        <p:spPr>
          <a:xfrm>
            <a:off x="507017" y="2205410"/>
            <a:ext cx="1009040" cy="1009040"/>
          </a:xfrm>
          <a:prstGeom prst="ellipse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Ellipse 27"/>
          <p:cNvSpPr/>
          <p:nvPr userDrawn="1"/>
        </p:nvSpPr>
        <p:spPr>
          <a:xfrm>
            <a:off x="2013701" y="3035585"/>
            <a:ext cx="109819" cy="1098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28" grpId="0" animBg="1"/>
      <p:bldP spid="28" grpId="1" animBg="1"/>
    </p:bldLst>
  </p:timing>
  <p:extLst mod="1">
    <p:ext uri="{DCECCB84-F9BA-43D5-87BE-67443E8EF086}">
      <p15:sldGuideLst xmlns:p15="http://schemas.microsoft.com/office/powerpoint/2012/main">
        <p15:guide id="1" orient="horz" pos="2228">
          <p15:clr>
            <a:srgbClr val="FBAE40"/>
          </p15:clr>
        </p15:guide>
        <p15:guide id="2" pos="74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96" y="1606723"/>
            <a:ext cx="4950869" cy="4809951"/>
          </a:xfrm>
          <a:custGeom>
            <a:avLst/>
            <a:gdLst>
              <a:gd name="connsiteX0" fmla="*/ 0 w 4548533"/>
              <a:gd name="connsiteY0" fmla="*/ 0 h 4809951"/>
              <a:gd name="connsiteX1" fmla="*/ 4548533 w 4548533"/>
              <a:gd name="connsiteY1" fmla="*/ 0 h 4809951"/>
              <a:gd name="connsiteX2" fmla="*/ 4548533 w 4548533"/>
              <a:gd name="connsiteY2" fmla="*/ 4809951 h 4809951"/>
              <a:gd name="connsiteX3" fmla="*/ 0 w 4548533"/>
              <a:gd name="connsiteY3" fmla="*/ 4809951 h 4809951"/>
              <a:gd name="connsiteX4" fmla="*/ 0 w 4548533"/>
              <a:gd name="connsiteY4" fmla="*/ 0 h 4809951"/>
              <a:gd name="connsiteX0" fmla="*/ 0 w 4548533"/>
              <a:gd name="connsiteY0" fmla="*/ 0 h 4809951"/>
              <a:gd name="connsiteX1" fmla="*/ 4548533 w 4548533"/>
              <a:gd name="connsiteY1" fmla="*/ 0 h 4809951"/>
              <a:gd name="connsiteX2" fmla="*/ 3926741 w 4548533"/>
              <a:gd name="connsiteY2" fmla="*/ 4809951 h 4809951"/>
              <a:gd name="connsiteX3" fmla="*/ 0 w 4548533"/>
              <a:gd name="connsiteY3" fmla="*/ 4809951 h 4809951"/>
              <a:gd name="connsiteX4" fmla="*/ 0 w 4548533"/>
              <a:gd name="connsiteY4" fmla="*/ 0 h 4809951"/>
              <a:gd name="connsiteX0" fmla="*/ 0 w 4950869"/>
              <a:gd name="connsiteY0" fmla="*/ 0 h 4809951"/>
              <a:gd name="connsiteX1" fmla="*/ 4950869 w 4950869"/>
              <a:gd name="connsiteY1" fmla="*/ 0 h 4809951"/>
              <a:gd name="connsiteX2" fmla="*/ 3926741 w 4950869"/>
              <a:gd name="connsiteY2" fmla="*/ 4809951 h 4809951"/>
              <a:gd name="connsiteX3" fmla="*/ 0 w 4950869"/>
              <a:gd name="connsiteY3" fmla="*/ 4809951 h 4809951"/>
              <a:gd name="connsiteX4" fmla="*/ 0 w 4950869"/>
              <a:gd name="connsiteY4" fmla="*/ 0 h 480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869" h="4809951">
                <a:moveTo>
                  <a:pt x="0" y="0"/>
                </a:moveTo>
                <a:lnTo>
                  <a:pt x="4950869" y="0"/>
                </a:lnTo>
                <a:lnTo>
                  <a:pt x="3926741" y="4809951"/>
                </a:lnTo>
                <a:lnTo>
                  <a:pt x="0" y="480995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Text </a:t>
            </a:r>
            <a:r>
              <a:rPr lang="mr-IN" dirty="0"/>
              <a:t>–</a:t>
            </a:r>
            <a:r>
              <a:rPr lang="en-US" dirty="0"/>
              <a:t> Calibri 24pt</a:t>
            </a:r>
          </a:p>
          <a:p>
            <a:pPr lvl="1"/>
            <a:r>
              <a:rPr lang="en-US" dirty="0"/>
              <a:t>Second level 20pt</a:t>
            </a:r>
          </a:p>
          <a:p>
            <a:pPr lvl="2"/>
            <a:r>
              <a:rPr lang="en-US" dirty="0" err="1"/>
              <a:t>Third level</a:t>
            </a:r>
            <a:r>
              <a:rPr lang="en-US" dirty="0"/>
              <a:t> 18pt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5638800" y="0"/>
            <a:ext cx="65532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58000">
                <a:moveTo>
                  <a:pt x="1371600" y="1"/>
                </a:moveTo>
                <a:lnTo>
                  <a:pt x="6553200" y="0"/>
                </a:lnTo>
                <a:lnTo>
                  <a:pt x="6553200" y="6858000"/>
                </a:lnTo>
                <a:lnTo>
                  <a:pt x="0" y="6858000"/>
                </a:lnTo>
                <a:lnTo>
                  <a:pt x="1371600" y="1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16ED3784-8F21-9049-9A8F-AAD21A74A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5412193" cy="1218457"/>
          </a:xfrm>
          <a:custGeom>
            <a:avLst/>
            <a:gdLst>
              <a:gd name="connsiteX0" fmla="*/ 0 w 5412193"/>
              <a:gd name="connsiteY0" fmla="*/ 0 h 1218457"/>
              <a:gd name="connsiteX1" fmla="*/ 5412193 w 5412193"/>
              <a:gd name="connsiteY1" fmla="*/ 0 h 1218457"/>
              <a:gd name="connsiteX2" fmla="*/ 5412193 w 5412193"/>
              <a:gd name="connsiteY2" fmla="*/ 1218457 h 1218457"/>
              <a:gd name="connsiteX3" fmla="*/ 0 w 5412193"/>
              <a:gd name="connsiteY3" fmla="*/ 1218457 h 1218457"/>
              <a:gd name="connsiteX4" fmla="*/ 0 w 5412193"/>
              <a:gd name="connsiteY4" fmla="*/ 0 h 1218457"/>
              <a:gd name="connsiteX0" fmla="*/ 0 w 5412193"/>
              <a:gd name="connsiteY0" fmla="*/ 0 h 1218457"/>
              <a:gd name="connsiteX1" fmla="*/ 5412193 w 5412193"/>
              <a:gd name="connsiteY1" fmla="*/ 0 h 1218457"/>
              <a:gd name="connsiteX2" fmla="*/ 5115013 w 5412193"/>
              <a:gd name="connsiteY2" fmla="*/ 1203217 h 1218457"/>
              <a:gd name="connsiteX3" fmla="*/ 0 w 5412193"/>
              <a:gd name="connsiteY3" fmla="*/ 1218457 h 1218457"/>
              <a:gd name="connsiteX4" fmla="*/ 0 w 5412193"/>
              <a:gd name="connsiteY4" fmla="*/ 0 h 12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2193" h="1218457">
                <a:moveTo>
                  <a:pt x="0" y="0"/>
                </a:moveTo>
                <a:lnTo>
                  <a:pt x="5412193" y="0"/>
                </a:lnTo>
                <a:lnTo>
                  <a:pt x="5115013" y="1203217"/>
                </a:lnTo>
                <a:lnTo>
                  <a:pt x="0" y="121845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image right slan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96" y="1606723"/>
            <a:ext cx="7643919" cy="4825581"/>
          </a:xfrm>
          <a:custGeom>
            <a:avLst/>
            <a:gdLst>
              <a:gd name="connsiteX0" fmla="*/ 0 w 4548533"/>
              <a:gd name="connsiteY0" fmla="*/ 0 h 4809951"/>
              <a:gd name="connsiteX1" fmla="*/ 4548533 w 4548533"/>
              <a:gd name="connsiteY1" fmla="*/ 0 h 4809951"/>
              <a:gd name="connsiteX2" fmla="*/ 4548533 w 4548533"/>
              <a:gd name="connsiteY2" fmla="*/ 4809951 h 4809951"/>
              <a:gd name="connsiteX3" fmla="*/ 0 w 4548533"/>
              <a:gd name="connsiteY3" fmla="*/ 4809951 h 4809951"/>
              <a:gd name="connsiteX4" fmla="*/ 0 w 4548533"/>
              <a:gd name="connsiteY4" fmla="*/ 0 h 4809951"/>
              <a:gd name="connsiteX0" fmla="*/ 0 w 4548533"/>
              <a:gd name="connsiteY0" fmla="*/ 0 h 4809951"/>
              <a:gd name="connsiteX1" fmla="*/ 4548533 w 4548533"/>
              <a:gd name="connsiteY1" fmla="*/ 0 h 4809951"/>
              <a:gd name="connsiteX2" fmla="*/ 3926741 w 4548533"/>
              <a:gd name="connsiteY2" fmla="*/ 4809951 h 4809951"/>
              <a:gd name="connsiteX3" fmla="*/ 0 w 4548533"/>
              <a:gd name="connsiteY3" fmla="*/ 4809951 h 4809951"/>
              <a:gd name="connsiteX4" fmla="*/ 0 w 4548533"/>
              <a:gd name="connsiteY4" fmla="*/ 0 h 4809951"/>
              <a:gd name="connsiteX0" fmla="*/ 0 w 4950869"/>
              <a:gd name="connsiteY0" fmla="*/ 0 h 4809951"/>
              <a:gd name="connsiteX1" fmla="*/ 4950869 w 4950869"/>
              <a:gd name="connsiteY1" fmla="*/ 0 h 4809951"/>
              <a:gd name="connsiteX2" fmla="*/ 3926741 w 4950869"/>
              <a:gd name="connsiteY2" fmla="*/ 4809951 h 4809951"/>
              <a:gd name="connsiteX3" fmla="*/ 0 w 4950869"/>
              <a:gd name="connsiteY3" fmla="*/ 4809951 h 4809951"/>
              <a:gd name="connsiteX4" fmla="*/ 0 w 4950869"/>
              <a:gd name="connsiteY4" fmla="*/ 0 h 4809951"/>
              <a:gd name="connsiteX0" fmla="*/ 0 w 4950869"/>
              <a:gd name="connsiteY0" fmla="*/ 0 h 4825581"/>
              <a:gd name="connsiteX1" fmla="*/ 4950869 w 4950869"/>
              <a:gd name="connsiteY1" fmla="*/ 0 h 4825581"/>
              <a:gd name="connsiteX2" fmla="*/ 4245643 w 4950869"/>
              <a:gd name="connsiteY2" fmla="*/ 4825581 h 4825581"/>
              <a:gd name="connsiteX3" fmla="*/ 0 w 4950869"/>
              <a:gd name="connsiteY3" fmla="*/ 4809951 h 4825581"/>
              <a:gd name="connsiteX4" fmla="*/ 0 w 4950869"/>
              <a:gd name="connsiteY4" fmla="*/ 0 h 4825581"/>
              <a:gd name="connsiteX0" fmla="*/ 0 w 4950869"/>
              <a:gd name="connsiteY0" fmla="*/ 0 h 4825581"/>
              <a:gd name="connsiteX1" fmla="*/ 4950869 w 4950869"/>
              <a:gd name="connsiteY1" fmla="*/ 0 h 4825581"/>
              <a:gd name="connsiteX2" fmla="*/ 4270953 w 4950869"/>
              <a:gd name="connsiteY2" fmla="*/ 4825581 h 4825581"/>
              <a:gd name="connsiteX3" fmla="*/ 0 w 4950869"/>
              <a:gd name="connsiteY3" fmla="*/ 4809951 h 4825581"/>
              <a:gd name="connsiteX4" fmla="*/ 0 w 4950869"/>
              <a:gd name="connsiteY4" fmla="*/ 0 h 4825581"/>
              <a:gd name="connsiteX0" fmla="*/ 0 w 4950869"/>
              <a:gd name="connsiteY0" fmla="*/ 0 h 4825581"/>
              <a:gd name="connsiteX1" fmla="*/ 4950869 w 4950869"/>
              <a:gd name="connsiteY1" fmla="*/ 0 h 4825581"/>
              <a:gd name="connsiteX2" fmla="*/ 4250706 w 4950869"/>
              <a:gd name="connsiteY2" fmla="*/ 4825581 h 4825581"/>
              <a:gd name="connsiteX3" fmla="*/ 0 w 4950869"/>
              <a:gd name="connsiteY3" fmla="*/ 4809951 h 4825581"/>
              <a:gd name="connsiteX4" fmla="*/ 0 w 4950869"/>
              <a:gd name="connsiteY4" fmla="*/ 0 h 4825581"/>
              <a:gd name="connsiteX0" fmla="*/ 0 w 4950869"/>
              <a:gd name="connsiteY0" fmla="*/ 0 h 4825581"/>
              <a:gd name="connsiteX1" fmla="*/ 4950869 w 4950869"/>
              <a:gd name="connsiteY1" fmla="*/ 0 h 4825581"/>
              <a:gd name="connsiteX2" fmla="*/ 4276016 w 4950869"/>
              <a:gd name="connsiteY2" fmla="*/ 4825581 h 4825581"/>
              <a:gd name="connsiteX3" fmla="*/ 0 w 4950869"/>
              <a:gd name="connsiteY3" fmla="*/ 4809951 h 4825581"/>
              <a:gd name="connsiteX4" fmla="*/ 0 w 4950869"/>
              <a:gd name="connsiteY4" fmla="*/ 0 h 482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869" h="4825581">
                <a:moveTo>
                  <a:pt x="0" y="0"/>
                </a:moveTo>
                <a:lnTo>
                  <a:pt x="4950869" y="0"/>
                </a:lnTo>
                <a:lnTo>
                  <a:pt x="4276016" y="4825581"/>
                </a:lnTo>
                <a:lnTo>
                  <a:pt x="0" y="480995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Text </a:t>
            </a:r>
            <a:r>
              <a:rPr lang="mr-IN" dirty="0"/>
              <a:t>–</a:t>
            </a:r>
            <a:r>
              <a:rPr lang="en-US" dirty="0"/>
              <a:t> Calibri 24pt</a:t>
            </a:r>
          </a:p>
          <a:p>
            <a:pPr lvl="1"/>
            <a:r>
              <a:rPr lang="en-US" dirty="0"/>
              <a:t>Second level 20pt</a:t>
            </a:r>
          </a:p>
          <a:p>
            <a:pPr lvl="2"/>
            <a:r>
              <a:rPr lang="en-US" dirty="0" err="1"/>
              <a:t>Third level</a:t>
            </a:r>
            <a:r>
              <a:rPr lang="en-US" dirty="0"/>
              <a:t> 18pt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8106205" y="0"/>
            <a:ext cx="4102407" cy="688144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71600 w 6553200"/>
              <a:gd name="connsiteY0" fmla="*/ 1 h 6858000"/>
              <a:gd name="connsiteX1" fmla="*/ 4091354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71600 w 4146062"/>
              <a:gd name="connsiteY0" fmla="*/ 1 h 6873630"/>
              <a:gd name="connsiteX1" fmla="*/ 4091354 w 4146062"/>
              <a:gd name="connsiteY1" fmla="*/ 0 h 6873630"/>
              <a:gd name="connsiteX2" fmla="*/ 4146062 w 4146062"/>
              <a:gd name="connsiteY2" fmla="*/ 6873630 h 6873630"/>
              <a:gd name="connsiteX3" fmla="*/ 0 w 4146062"/>
              <a:gd name="connsiteY3" fmla="*/ 6858000 h 6873630"/>
              <a:gd name="connsiteX4" fmla="*/ 1371600 w 4146062"/>
              <a:gd name="connsiteY4" fmla="*/ 1 h 6873630"/>
              <a:gd name="connsiteX0" fmla="*/ 1371600 w 4114800"/>
              <a:gd name="connsiteY0" fmla="*/ 1 h 6873630"/>
              <a:gd name="connsiteX1" fmla="*/ 4091354 w 4114800"/>
              <a:gd name="connsiteY1" fmla="*/ 0 h 6873630"/>
              <a:gd name="connsiteX2" fmla="*/ 4114800 w 4114800"/>
              <a:gd name="connsiteY2" fmla="*/ 6873630 h 6873630"/>
              <a:gd name="connsiteX3" fmla="*/ 0 w 4114800"/>
              <a:gd name="connsiteY3" fmla="*/ 6858000 h 6873630"/>
              <a:gd name="connsiteX4" fmla="*/ 1371600 w 4114800"/>
              <a:gd name="connsiteY4" fmla="*/ 1 h 6873630"/>
              <a:gd name="connsiteX0" fmla="*/ 1371600 w 4092619"/>
              <a:gd name="connsiteY0" fmla="*/ 1 h 6881445"/>
              <a:gd name="connsiteX1" fmla="*/ 4091354 w 4092619"/>
              <a:gd name="connsiteY1" fmla="*/ 0 h 6881445"/>
              <a:gd name="connsiteX2" fmla="*/ 4075723 w 4092619"/>
              <a:gd name="connsiteY2" fmla="*/ 6881445 h 6881445"/>
              <a:gd name="connsiteX3" fmla="*/ 0 w 4092619"/>
              <a:gd name="connsiteY3" fmla="*/ 6858000 h 6881445"/>
              <a:gd name="connsiteX4" fmla="*/ 1371600 w 4092619"/>
              <a:gd name="connsiteY4" fmla="*/ 1 h 6881445"/>
              <a:gd name="connsiteX0" fmla="*/ 1371600 w 4093609"/>
              <a:gd name="connsiteY0" fmla="*/ 1 h 6897075"/>
              <a:gd name="connsiteX1" fmla="*/ 4091354 w 4093609"/>
              <a:gd name="connsiteY1" fmla="*/ 0 h 6897075"/>
              <a:gd name="connsiteX2" fmla="*/ 4091354 w 4093609"/>
              <a:gd name="connsiteY2" fmla="*/ 6897075 h 6897075"/>
              <a:gd name="connsiteX3" fmla="*/ 0 w 4093609"/>
              <a:gd name="connsiteY3" fmla="*/ 6858000 h 6897075"/>
              <a:gd name="connsiteX4" fmla="*/ 1371600 w 4093609"/>
              <a:gd name="connsiteY4" fmla="*/ 1 h 6897075"/>
              <a:gd name="connsiteX0" fmla="*/ 1371600 w 4093609"/>
              <a:gd name="connsiteY0" fmla="*/ 1 h 6873629"/>
              <a:gd name="connsiteX1" fmla="*/ 4091354 w 4093609"/>
              <a:gd name="connsiteY1" fmla="*/ 0 h 6873629"/>
              <a:gd name="connsiteX2" fmla="*/ 4091354 w 4093609"/>
              <a:gd name="connsiteY2" fmla="*/ 6873629 h 6873629"/>
              <a:gd name="connsiteX3" fmla="*/ 0 w 4093609"/>
              <a:gd name="connsiteY3" fmla="*/ 6858000 h 6873629"/>
              <a:gd name="connsiteX4" fmla="*/ 1371600 w 4093609"/>
              <a:gd name="connsiteY4" fmla="*/ 1 h 6873629"/>
              <a:gd name="connsiteX0" fmla="*/ 1379416 w 4101425"/>
              <a:gd name="connsiteY0" fmla="*/ 1 h 6881446"/>
              <a:gd name="connsiteX1" fmla="*/ 4099170 w 4101425"/>
              <a:gd name="connsiteY1" fmla="*/ 0 h 6881446"/>
              <a:gd name="connsiteX2" fmla="*/ 4099170 w 4101425"/>
              <a:gd name="connsiteY2" fmla="*/ 6873629 h 6881446"/>
              <a:gd name="connsiteX3" fmla="*/ 0 w 4101425"/>
              <a:gd name="connsiteY3" fmla="*/ 6881446 h 6881446"/>
              <a:gd name="connsiteX4" fmla="*/ 1379416 w 4101425"/>
              <a:gd name="connsiteY4" fmla="*/ 1 h 6881446"/>
              <a:gd name="connsiteX0" fmla="*/ 1379416 w 4101425"/>
              <a:gd name="connsiteY0" fmla="*/ 1 h 6889260"/>
              <a:gd name="connsiteX1" fmla="*/ 4099170 w 4101425"/>
              <a:gd name="connsiteY1" fmla="*/ 0 h 6889260"/>
              <a:gd name="connsiteX2" fmla="*/ 4099170 w 4101425"/>
              <a:gd name="connsiteY2" fmla="*/ 6889260 h 6889260"/>
              <a:gd name="connsiteX3" fmla="*/ 0 w 4101425"/>
              <a:gd name="connsiteY3" fmla="*/ 6881446 h 6889260"/>
              <a:gd name="connsiteX4" fmla="*/ 1379416 w 4101425"/>
              <a:gd name="connsiteY4" fmla="*/ 1 h 6889260"/>
              <a:gd name="connsiteX0" fmla="*/ 1379416 w 4106985"/>
              <a:gd name="connsiteY0" fmla="*/ 1 h 6897076"/>
              <a:gd name="connsiteX1" fmla="*/ 4099170 w 4106985"/>
              <a:gd name="connsiteY1" fmla="*/ 0 h 6897076"/>
              <a:gd name="connsiteX2" fmla="*/ 4106985 w 4106985"/>
              <a:gd name="connsiteY2" fmla="*/ 6897076 h 6897076"/>
              <a:gd name="connsiteX3" fmla="*/ 0 w 4106985"/>
              <a:gd name="connsiteY3" fmla="*/ 6881446 h 6897076"/>
              <a:gd name="connsiteX4" fmla="*/ 1379416 w 4106985"/>
              <a:gd name="connsiteY4" fmla="*/ 1 h 6897076"/>
              <a:gd name="connsiteX0" fmla="*/ 1379416 w 4106985"/>
              <a:gd name="connsiteY0" fmla="*/ 1 h 6889261"/>
              <a:gd name="connsiteX1" fmla="*/ 4099170 w 4106985"/>
              <a:gd name="connsiteY1" fmla="*/ 0 h 6889261"/>
              <a:gd name="connsiteX2" fmla="*/ 4106985 w 4106985"/>
              <a:gd name="connsiteY2" fmla="*/ 6889261 h 6889261"/>
              <a:gd name="connsiteX3" fmla="*/ 0 w 4106985"/>
              <a:gd name="connsiteY3" fmla="*/ 6881446 h 6889261"/>
              <a:gd name="connsiteX4" fmla="*/ 1379416 w 4106985"/>
              <a:gd name="connsiteY4" fmla="*/ 1 h 6889261"/>
              <a:gd name="connsiteX0" fmla="*/ 1379416 w 4106985"/>
              <a:gd name="connsiteY0" fmla="*/ 1 h 6889261"/>
              <a:gd name="connsiteX1" fmla="*/ 4099170 w 4106985"/>
              <a:gd name="connsiteY1" fmla="*/ 0 h 6889261"/>
              <a:gd name="connsiteX2" fmla="*/ 4106985 w 4106985"/>
              <a:gd name="connsiteY2" fmla="*/ 6889261 h 6889261"/>
              <a:gd name="connsiteX3" fmla="*/ 0 w 4106985"/>
              <a:gd name="connsiteY3" fmla="*/ 6881446 h 6889261"/>
              <a:gd name="connsiteX4" fmla="*/ 1379416 w 4106985"/>
              <a:gd name="connsiteY4" fmla="*/ 1 h 6889261"/>
              <a:gd name="connsiteX0" fmla="*/ 1379416 w 4106985"/>
              <a:gd name="connsiteY0" fmla="*/ 1 h 6889261"/>
              <a:gd name="connsiteX1" fmla="*/ 4099170 w 4106985"/>
              <a:gd name="connsiteY1" fmla="*/ 0 h 6889261"/>
              <a:gd name="connsiteX2" fmla="*/ 4106985 w 4106985"/>
              <a:gd name="connsiteY2" fmla="*/ 6889261 h 6889261"/>
              <a:gd name="connsiteX3" fmla="*/ 0 w 4106985"/>
              <a:gd name="connsiteY3" fmla="*/ 6881446 h 6889261"/>
              <a:gd name="connsiteX4" fmla="*/ 1379416 w 4106985"/>
              <a:gd name="connsiteY4" fmla="*/ 1 h 6889261"/>
              <a:gd name="connsiteX0" fmla="*/ 1379416 w 4100788"/>
              <a:gd name="connsiteY0" fmla="*/ 1 h 6881446"/>
              <a:gd name="connsiteX1" fmla="*/ 4099170 w 4100788"/>
              <a:gd name="connsiteY1" fmla="*/ 0 h 6881446"/>
              <a:gd name="connsiteX2" fmla="*/ 4091354 w 4100788"/>
              <a:gd name="connsiteY2" fmla="*/ 6881445 h 6881446"/>
              <a:gd name="connsiteX3" fmla="*/ 0 w 4100788"/>
              <a:gd name="connsiteY3" fmla="*/ 6881446 h 6881446"/>
              <a:gd name="connsiteX4" fmla="*/ 1379416 w 4100788"/>
              <a:gd name="connsiteY4" fmla="*/ 1 h 6881446"/>
              <a:gd name="connsiteX0" fmla="*/ 1379416 w 4102407"/>
              <a:gd name="connsiteY0" fmla="*/ 1 h 6881446"/>
              <a:gd name="connsiteX1" fmla="*/ 4099170 w 4102407"/>
              <a:gd name="connsiteY1" fmla="*/ 0 h 6881446"/>
              <a:gd name="connsiteX2" fmla="*/ 4091354 w 4102407"/>
              <a:gd name="connsiteY2" fmla="*/ 6881445 h 6881446"/>
              <a:gd name="connsiteX3" fmla="*/ 0 w 4102407"/>
              <a:gd name="connsiteY3" fmla="*/ 6881446 h 6881446"/>
              <a:gd name="connsiteX4" fmla="*/ 1379416 w 4102407"/>
              <a:gd name="connsiteY4" fmla="*/ 1 h 6881446"/>
              <a:gd name="connsiteX0" fmla="*/ 1379416 w 4102407"/>
              <a:gd name="connsiteY0" fmla="*/ 1 h 6881446"/>
              <a:gd name="connsiteX1" fmla="*/ 4099170 w 4102407"/>
              <a:gd name="connsiteY1" fmla="*/ 0 h 6881446"/>
              <a:gd name="connsiteX2" fmla="*/ 4091354 w 4102407"/>
              <a:gd name="connsiteY2" fmla="*/ 6881445 h 6881446"/>
              <a:gd name="connsiteX3" fmla="*/ 0 w 4102407"/>
              <a:gd name="connsiteY3" fmla="*/ 6881446 h 6881446"/>
              <a:gd name="connsiteX4" fmla="*/ 1379416 w 4102407"/>
              <a:gd name="connsiteY4" fmla="*/ 1 h 688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2407" h="6881446">
                <a:moveTo>
                  <a:pt x="1379416" y="1"/>
                </a:moveTo>
                <a:lnTo>
                  <a:pt x="4099170" y="0"/>
                </a:lnTo>
                <a:cubicBezTo>
                  <a:pt x="4106985" y="2291210"/>
                  <a:pt x="4099170" y="4598050"/>
                  <a:pt x="4091354" y="6881445"/>
                </a:cubicBezTo>
                <a:lnTo>
                  <a:pt x="0" y="6881446"/>
                </a:lnTo>
                <a:lnTo>
                  <a:pt x="1379416" y="1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D8526893-FF5F-EA44-AA2B-1170FAB72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7947308" cy="1226077"/>
          </a:xfrm>
          <a:custGeom>
            <a:avLst/>
            <a:gdLst>
              <a:gd name="connsiteX0" fmla="*/ 0 w 7634888"/>
              <a:gd name="connsiteY0" fmla="*/ 0 h 1218457"/>
              <a:gd name="connsiteX1" fmla="*/ 7634888 w 7634888"/>
              <a:gd name="connsiteY1" fmla="*/ 0 h 1218457"/>
              <a:gd name="connsiteX2" fmla="*/ 7634888 w 7634888"/>
              <a:gd name="connsiteY2" fmla="*/ 1218457 h 1218457"/>
              <a:gd name="connsiteX3" fmla="*/ 0 w 7634888"/>
              <a:gd name="connsiteY3" fmla="*/ 1218457 h 1218457"/>
              <a:gd name="connsiteX4" fmla="*/ 0 w 7634888"/>
              <a:gd name="connsiteY4" fmla="*/ 0 h 1218457"/>
              <a:gd name="connsiteX0" fmla="*/ 0 w 7893968"/>
              <a:gd name="connsiteY0" fmla="*/ 0 h 1218457"/>
              <a:gd name="connsiteX1" fmla="*/ 7893968 w 7893968"/>
              <a:gd name="connsiteY1" fmla="*/ 0 h 1218457"/>
              <a:gd name="connsiteX2" fmla="*/ 7634888 w 7893968"/>
              <a:gd name="connsiteY2" fmla="*/ 1218457 h 1218457"/>
              <a:gd name="connsiteX3" fmla="*/ 0 w 7893968"/>
              <a:gd name="connsiteY3" fmla="*/ 1218457 h 1218457"/>
              <a:gd name="connsiteX4" fmla="*/ 0 w 7893968"/>
              <a:gd name="connsiteY4" fmla="*/ 0 h 1218457"/>
              <a:gd name="connsiteX0" fmla="*/ 0 w 7947308"/>
              <a:gd name="connsiteY0" fmla="*/ 0 h 1218457"/>
              <a:gd name="connsiteX1" fmla="*/ 7947308 w 7947308"/>
              <a:gd name="connsiteY1" fmla="*/ 7620 h 1218457"/>
              <a:gd name="connsiteX2" fmla="*/ 7634888 w 7947308"/>
              <a:gd name="connsiteY2" fmla="*/ 1218457 h 1218457"/>
              <a:gd name="connsiteX3" fmla="*/ 0 w 7947308"/>
              <a:gd name="connsiteY3" fmla="*/ 1218457 h 1218457"/>
              <a:gd name="connsiteX4" fmla="*/ 0 w 7947308"/>
              <a:gd name="connsiteY4" fmla="*/ 0 h 1218457"/>
              <a:gd name="connsiteX0" fmla="*/ 0 w 7947308"/>
              <a:gd name="connsiteY0" fmla="*/ 0 h 1226077"/>
              <a:gd name="connsiteX1" fmla="*/ 7947308 w 7947308"/>
              <a:gd name="connsiteY1" fmla="*/ 7620 h 1226077"/>
              <a:gd name="connsiteX2" fmla="*/ 7695848 w 7947308"/>
              <a:gd name="connsiteY2" fmla="*/ 1226077 h 1226077"/>
              <a:gd name="connsiteX3" fmla="*/ 0 w 7947308"/>
              <a:gd name="connsiteY3" fmla="*/ 1218457 h 1226077"/>
              <a:gd name="connsiteX4" fmla="*/ 0 w 7947308"/>
              <a:gd name="connsiteY4" fmla="*/ 0 h 12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7308" h="1226077">
                <a:moveTo>
                  <a:pt x="0" y="0"/>
                </a:moveTo>
                <a:lnTo>
                  <a:pt x="7947308" y="7620"/>
                </a:lnTo>
                <a:lnTo>
                  <a:pt x="7695848" y="1226077"/>
                </a:lnTo>
                <a:lnTo>
                  <a:pt x="0" y="121845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79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ider image, lit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2325076" y="-7816"/>
            <a:ext cx="9890370" cy="6889261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71600 w 9874738"/>
              <a:gd name="connsiteY0" fmla="*/ 7816 h 6865815"/>
              <a:gd name="connsiteX1" fmla="*/ 9874738 w 9874738"/>
              <a:gd name="connsiteY1" fmla="*/ 0 h 6865815"/>
              <a:gd name="connsiteX2" fmla="*/ 6553200 w 9874738"/>
              <a:gd name="connsiteY2" fmla="*/ 6865815 h 6865815"/>
              <a:gd name="connsiteX3" fmla="*/ 0 w 9874738"/>
              <a:gd name="connsiteY3" fmla="*/ 6865815 h 6865815"/>
              <a:gd name="connsiteX4" fmla="*/ 1371600 w 9874738"/>
              <a:gd name="connsiteY4" fmla="*/ 7816 h 6865815"/>
              <a:gd name="connsiteX0" fmla="*/ 1371600 w 9882554"/>
              <a:gd name="connsiteY0" fmla="*/ 7816 h 6889261"/>
              <a:gd name="connsiteX1" fmla="*/ 9874738 w 9882554"/>
              <a:gd name="connsiteY1" fmla="*/ 0 h 6889261"/>
              <a:gd name="connsiteX2" fmla="*/ 9882554 w 9882554"/>
              <a:gd name="connsiteY2" fmla="*/ 6889261 h 6889261"/>
              <a:gd name="connsiteX3" fmla="*/ 0 w 9882554"/>
              <a:gd name="connsiteY3" fmla="*/ 6865815 h 6889261"/>
              <a:gd name="connsiteX4" fmla="*/ 1371600 w 9882554"/>
              <a:gd name="connsiteY4" fmla="*/ 7816 h 6889261"/>
              <a:gd name="connsiteX0" fmla="*/ 1379416 w 9890370"/>
              <a:gd name="connsiteY0" fmla="*/ 7816 h 6889261"/>
              <a:gd name="connsiteX1" fmla="*/ 9882554 w 9890370"/>
              <a:gd name="connsiteY1" fmla="*/ 0 h 6889261"/>
              <a:gd name="connsiteX2" fmla="*/ 9890370 w 9890370"/>
              <a:gd name="connsiteY2" fmla="*/ 6889261 h 6889261"/>
              <a:gd name="connsiteX3" fmla="*/ 0 w 9890370"/>
              <a:gd name="connsiteY3" fmla="*/ 6881446 h 6889261"/>
              <a:gd name="connsiteX4" fmla="*/ 1379416 w 9890370"/>
              <a:gd name="connsiteY4" fmla="*/ 7816 h 688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0370" h="6889261">
                <a:moveTo>
                  <a:pt x="1379416" y="7816"/>
                </a:moveTo>
                <a:lnTo>
                  <a:pt x="9882554" y="0"/>
                </a:lnTo>
                <a:cubicBezTo>
                  <a:pt x="9885159" y="2296420"/>
                  <a:pt x="9887765" y="4592841"/>
                  <a:pt x="9890370" y="6889261"/>
                </a:cubicBezTo>
                <a:lnTo>
                  <a:pt x="0" y="6881446"/>
                </a:lnTo>
                <a:lnTo>
                  <a:pt x="1379416" y="7816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44E52EB-31A4-7342-9D4D-F9A3132841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5415" y="997808"/>
            <a:ext cx="1651231" cy="303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Image text</a:t>
            </a:r>
          </a:p>
        </p:txBody>
      </p:sp>
    </p:spTree>
    <p:extLst>
      <p:ext uri="{BB962C8B-B14F-4D97-AF65-F5344CB8AC3E}">
        <p14:creationId xmlns:p14="http://schemas.microsoft.com/office/powerpoint/2010/main" val="9841885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left - image right slanted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96" y="1606723"/>
            <a:ext cx="4950869" cy="4809951"/>
          </a:xfrm>
          <a:custGeom>
            <a:avLst/>
            <a:gdLst>
              <a:gd name="connsiteX0" fmla="*/ 0 w 4548533"/>
              <a:gd name="connsiteY0" fmla="*/ 0 h 4809951"/>
              <a:gd name="connsiteX1" fmla="*/ 4548533 w 4548533"/>
              <a:gd name="connsiteY1" fmla="*/ 0 h 4809951"/>
              <a:gd name="connsiteX2" fmla="*/ 4548533 w 4548533"/>
              <a:gd name="connsiteY2" fmla="*/ 4809951 h 4809951"/>
              <a:gd name="connsiteX3" fmla="*/ 0 w 4548533"/>
              <a:gd name="connsiteY3" fmla="*/ 4809951 h 4809951"/>
              <a:gd name="connsiteX4" fmla="*/ 0 w 4548533"/>
              <a:gd name="connsiteY4" fmla="*/ 0 h 4809951"/>
              <a:gd name="connsiteX0" fmla="*/ 0 w 4548533"/>
              <a:gd name="connsiteY0" fmla="*/ 0 h 4809951"/>
              <a:gd name="connsiteX1" fmla="*/ 4548533 w 4548533"/>
              <a:gd name="connsiteY1" fmla="*/ 0 h 4809951"/>
              <a:gd name="connsiteX2" fmla="*/ 3926741 w 4548533"/>
              <a:gd name="connsiteY2" fmla="*/ 4809951 h 4809951"/>
              <a:gd name="connsiteX3" fmla="*/ 0 w 4548533"/>
              <a:gd name="connsiteY3" fmla="*/ 4809951 h 4809951"/>
              <a:gd name="connsiteX4" fmla="*/ 0 w 4548533"/>
              <a:gd name="connsiteY4" fmla="*/ 0 h 4809951"/>
              <a:gd name="connsiteX0" fmla="*/ 0 w 4950869"/>
              <a:gd name="connsiteY0" fmla="*/ 0 h 4809951"/>
              <a:gd name="connsiteX1" fmla="*/ 4950869 w 4950869"/>
              <a:gd name="connsiteY1" fmla="*/ 0 h 4809951"/>
              <a:gd name="connsiteX2" fmla="*/ 3926741 w 4950869"/>
              <a:gd name="connsiteY2" fmla="*/ 4809951 h 4809951"/>
              <a:gd name="connsiteX3" fmla="*/ 0 w 4950869"/>
              <a:gd name="connsiteY3" fmla="*/ 4809951 h 4809951"/>
              <a:gd name="connsiteX4" fmla="*/ 0 w 4950869"/>
              <a:gd name="connsiteY4" fmla="*/ 0 h 480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869" h="4809951">
                <a:moveTo>
                  <a:pt x="0" y="0"/>
                </a:moveTo>
                <a:lnTo>
                  <a:pt x="4950869" y="0"/>
                </a:lnTo>
                <a:lnTo>
                  <a:pt x="3926741" y="4809951"/>
                </a:lnTo>
                <a:lnTo>
                  <a:pt x="0" y="480995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Text </a:t>
            </a:r>
            <a:r>
              <a:rPr lang="mr-IN" dirty="0"/>
              <a:t>–</a:t>
            </a:r>
            <a:r>
              <a:rPr lang="en-US" dirty="0"/>
              <a:t> Calibri 24pt</a:t>
            </a:r>
          </a:p>
          <a:p>
            <a:pPr lvl="1"/>
            <a:r>
              <a:rPr lang="en-US" dirty="0"/>
              <a:t>Second level 20pt</a:t>
            </a:r>
          </a:p>
          <a:p>
            <a:pPr lvl="2"/>
            <a:r>
              <a:rPr lang="en-US" dirty="0" err="1"/>
              <a:t>Third level</a:t>
            </a:r>
            <a:r>
              <a:rPr lang="en-US" dirty="0"/>
              <a:t> 18pt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5470358" y="1606723"/>
            <a:ext cx="6745087" cy="529035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71600 w 8808868"/>
              <a:gd name="connsiteY0" fmla="*/ 1 h 6858000"/>
              <a:gd name="connsiteX1" fmla="*/ 8808868 w 8808868"/>
              <a:gd name="connsiteY1" fmla="*/ 0 h 6858000"/>
              <a:gd name="connsiteX2" fmla="*/ 6553200 w 8808868"/>
              <a:gd name="connsiteY2" fmla="*/ 6858000 h 6858000"/>
              <a:gd name="connsiteX3" fmla="*/ 0 w 8808868"/>
              <a:gd name="connsiteY3" fmla="*/ 6858000 h 6858000"/>
              <a:gd name="connsiteX4" fmla="*/ 1371600 w 8808868"/>
              <a:gd name="connsiteY4" fmla="*/ 1 h 6858000"/>
              <a:gd name="connsiteX0" fmla="*/ 1371600 w 8808868"/>
              <a:gd name="connsiteY0" fmla="*/ 1 h 6888620"/>
              <a:gd name="connsiteX1" fmla="*/ 8808868 w 8808868"/>
              <a:gd name="connsiteY1" fmla="*/ 0 h 6888620"/>
              <a:gd name="connsiteX2" fmla="*/ 8808868 w 8808868"/>
              <a:gd name="connsiteY2" fmla="*/ 6888620 h 6888620"/>
              <a:gd name="connsiteX3" fmla="*/ 0 w 8808868"/>
              <a:gd name="connsiteY3" fmla="*/ 6858000 h 6888620"/>
              <a:gd name="connsiteX4" fmla="*/ 1371600 w 8808868"/>
              <a:gd name="connsiteY4" fmla="*/ 1 h 6888620"/>
              <a:gd name="connsiteX0" fmla="*/ 1371600 w 8808868"/>
              <a:gd name="connsiteY0" fmla="*/ 1 h 6909034"/>
              <a:gd name="connsiteX1" fmla="*/ 8808868 w 8808868"/>
              <a:gd name="connsiteY1" fmla="*/ 0 h 6909034"/>
              <a:gd name="connsiteX2" fmla="*/ 8808868 w 8808868"/>
              <a:gd name="connsiteY2" fmla="*/ 6888620 h 6909034"/>
              <a:gd name="connsiteX3" fmla="*/ 0 w 8808868"/>
              <a:gd name="connsiteY3" fmla="*/ 6909034 h 6909034"/>
              <a:gd name="connsiteX4" fmla="*/ 1371600 w 8808868"/>
              <a:gd name="connsiteY4" fmla="*/ 1 h 690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8868" h="6909034">
                <a:moveTo>
                  <a:pt x="1371600" y="1"/>
                </a:moveTo>
                <a:lnTo>
                  <a:pt x="8808868" y="0"/>
                </a:lnTo>
                <a:lnTo>
                  <a:pt x="8808868" y="6888620"/>
                </a:lnTo>
                <a:lnTo>
                  <a:pt x="0" y="6909034"/>
                </a:lnTo>
                <a:lnTo>
                  <a:pt x="1371600" y="1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4" name="Title Placeholder 14">
            <a:extLst>
              <a:ext uri="{FF2B5EF4-FFF2-40B4-BE49-F238E27FC236}">
                <a16:creationId xmlns:a16="http://schemas.microsoft.com/office/drawing/2014/main" id="{660A68F3-6DDD-1640-879C-F7E89116F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10278197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342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  <p15:guide id="12" pos="717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4E104F0-8242-0E49-AE9A-F74399961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10529" y="1621448"/>
            <a:ext cx="4985471" cy="4795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Text wide – Calibri 24pt</a:t>
            </a:r>
          </a:p>
          <a:p>
            <a:pPr lvl="1"/>
            <a:r>
              <a:rPr lang="nb-NO"/>
              <a:t>Second level 20pt</a:t>
            </a:r>
          </a:p>
          <a:p>
            <a:pPr lvl="2"/>
            <a:r>
              <a:rPr lang="nb-NO"/>
              <a:t>Third level 18pt</a:t>
            </a:r>
            <a:endParaRPr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42A055C1-FE97-A64E-86D7-4C2EB5E2E2C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51730" y="0"/>
            <a:ext cx="564027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Bilde, modeller, grafer</a:t>
            </a:r>
            <a:endParaRPr/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5D610F72-6EF0-1445-8482-93FFB386E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4985473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26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ft righ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51DC4D-B669-AB4B-BC71-F0476B43823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69811" y="1601658"/>
            <a:ext cx="5314202" cy="46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Text wide – Calibri 24pt</a:t>
            </a:r>
          </a:p>
          <a:p>
            <a:pPr lvl="1"/>
            <a:r>
              <a:rPr lang="nb-NO"/>
              <a:t>Second level 20pt</a:t>
            </a:r>
          </a:p>
          <a:p>
            <a:pPr lvl="2"/>
            <a:r>
              <a:rPr lang="nb-NO"/>
              <a:t>Third level 18pt</a:t>
            </a:r>
            <a:endParaRPr/>
          </a:p>
        </p:txBody>
      </p:sp>
      <p:sp>
        <p:nvSpPr>
          <p:cNvPr id="19" name="Plassholder for bilde 4">
            <a:extLst>
              <a:ext uri="{FF2B5EF4-FFF2-40B4-BE49-F238E27FC236}">
                <a16:creationId xmlns:a16="http://schemas.microsoft.com/office/drawing/2014/main" id="{FCE9BDAE-94D6-C547-872A-763D1F9A3C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062" y="-6348"/>
            <a:ext cx="6064149" cy="688922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01858 w 6553200"/>
              <a:gd name="connsiteY0" fmla="*/ 775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01858 w 6553200"/>
              <a:gd name="connsiteY4" fmla="*/ 7750 h 6858000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798163 w 6049505"/>
              <a:gd name="connsiteY4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947980 w 6049505"/>
              <a:gd name="connsiteY4" fmla="*/ 2828441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947980 w 6049505"/>
              <a:gd name="connsiteY4" fmla="*/ 2828441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792997 w 6049505"/>
              <a:gd name="connsiteY4" fmla="*/ 1007390 h 6865749"/>
              <a:gd name="connsiteX5" fmla="*/ 798163 w 6049505"/>
              <a:gd name="connsiteY5" fmla="*/ 7750 h 6865749"/>
              <a:gd name="connsiteX0" fmla="*/ 1150997 w 6402339"/>
              <a:gd name="connsiteY0" fmla="*/ 7750 h 6865749"/>
              <a:gd name="connsiteX1" fmla="*/ 6402339 w 6402339"/>
              <a:gd name="connsiteY1" fmla="*/ 0 h 6865749"/>
              <a:gd name="connsiteX2" fmla="*/ 6402339 w 6402339"/>
              <a:gd name="connsiteY2" fmla="*/ 6858000 h 6865749"/>
              <a:gd name="connsiteX3" fmla="*/ 352834 w 6402339"/>
              <a:gd name="connsiteY3" fmla="*/ 6865749 h 6865749"/>
              <a:gd name="connsiteX4" fmla="*/ 696380 w 6402339"/>
              <a:gd name="connsiteY4" fmla="*/ 2045776 h 6865749"/>
              <a:gd name="connsiteX5" fmla="*/ 1145831 w 6402339"/>
              <a:gd name="connsiteY5" fmla="*/ 1007390 h 6865749"/>
              <a:gd name="connsiteX6" fmla="*/ 1150997 w 6402339"/>
              <a:gd name="connsiteY6" fmla="*/ 7750 h 6865749"/>
              <a:gd name="connsiteX0" fmla="*/ 1150997 w 6402339"/>
              <a:gd name="connsiteY0" fmla="*/ 7750 h 6865749"/>
              <a:gd name="connsiteX1" fmla="*/ 6402339 w 6402339"/>
              <a:gd name="connsiteY1" fmla="*/ 0 h 6865749"/>
              <a:gd name="connsiteX2" fmla="*/ 6402339 w 6402339"/>
              <a:gd name="connsiteY2" fmla="*/ 6858000 h 6865749"/>
              <a:gd name="connsiteX3" fmla="*/ 352834 w 6402339"/>
              <a:gd name="connsiteY3" fmla="*/ 6865749 h 6865749"/>
              <a:gd name="connsiteX4" fmla="*/ 696380 w 6402339"/>
              <a:gd name="connsiteY4" fmla="*/ 2045776 h 6865749"/>
              <a:gd name="connsiteX5" fmla="*/ 1145831 w 6402339"/>
              <a:gd name="connsiteY5" fmla="*/ 1007390 h 6865749"/>
              <a:gd name="connsiteX6" fmla="*/ 1150997 w 6402339"/>
              <a:gd name="connsiteY6" fmla="*/ 7750 h 6865749"/>
              <a:gd name="connsiteX0" fmla="*/ 1137981 w 6389323"/>
              <a:gd name="connsiteY0" fmla="*/ 7750 h 6865749"/>
              <a:gd name="connsiteX1" fmla="*/ 6389323 w 6389323"/>
              <a:gd name="connsiteY1" fmla="*/ 0 h 6865749"/>
              <a:gd name="connsiteX2" fmla="*/ 6389323 w 6389323"/>
              <a:gd name="connsiteY2" fmla="*/ 6858000 h 6865749"/>
              <a:gd name="connsiteX3" fmla="*/ 339818 w 6389323"/>
              <a:gd name="connsiteY3" fmla="*/ 6865749 h 6865749"/>
              <a:gd name="connsiteX4" fmla="*/ 683364 w 6389323"/>
              <a:gd name="connsiteY4" fmla="*/ 2045776 h 6865749"/>
              <a:gd name="connsiteX5" fmla="*/ 1132815 w 6389323"/>
              <a:gd name="connsiteY5" fmla="*/ 1007390 h 6865749"/>
              <a:gd name="connsiteX6" fmla="*/ 1137981 w 6389323"/>
              <a:gd name="connsiteY6" fmla="*/ 7750 h 6865749"/>
              <a:gd name="connsiteX0" fmla="*/ 1199914 w 6451256"/>
              <a:gd name="connsiteY0" fmla="*/ 7750 h 6865749"/>
              <a:gd name="connsiteX1" fmla="*/ 6451256 w 6451256"/>
              <a:gd name="connsiteY1" fmla="*/ 0 h 6865749"/>
              <a:gd name="connsiteX2" fmla="*/ 6451256 w 6451256"/>
              <a:gd name="connsiteY2" fmla="*/ 6858000 h 6865749"/>
              <a:gd name="connsiteX3" fmla="*/ 401751 w 6451256"/>
              <a:gd name="connsiteY3" fmla="*/ 6865749 h 6865749"/>
              <a:gd name="connsiteX4" fmla="*/ 458578 w 6451256"/>
              <a:gd name="connsiteY4" fmla="*/ 1232115 h 6865749"/>
              <a:gd name="connsiteX5" fmla="*/ 1194748 w 6451256"/>
              <a:gd name="connsiteY5" fmla="*/ 1007390 h 6865749"/>
              <a:gd name="connsiteX6" fmla="*/ 1199914 w 6451256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15432 w 6471940"/>
              <a:gd name="connsiteY5" fmla="*/ 1007390 h 6865749"/>
              <a:gd name="connsiteX6" fmla="*/ 1220598 w 6471940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21782 w 6471940"/>
              <a:gd name="connsiteY5" fmla="*/ 1051840 h 6865749"/>
              <a:gd name="connsiteX6" fmla="*/ 1220598 w 6471940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21782 w 6471940"/>
              <a:gd name="connsiteY5" fmla="*/ 1051840 h 6865749"/>
              <a:gd name="connsiteX6" fmla="*/ 1220598 w 6471940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18253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094428 w 6468411"/>
              <a:gd name="connsiteY5" fmla="*/ 105819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12486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43653 w 6468411"/>
              <a:gd name="connsiteY5" fmla="*/ 98516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84928 w 6468411"/>
              <a:gd name="connsiteY5" fmla="*/ 11947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84928 w 6468411"/>
              <a:gd name="connsiteY5" fmla="*/ 11947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777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14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4603 w 6468411"/>
              <a:gd name="connsiteY5" fmla="*/ 10550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4603 w 6468411"/>
              <a:gd name="connsiteY5" fmla="*/ 1048665 h 6865749"/>
              <a:gd name="connsiteX6" fmla="*/ 1217069 w 6468411"/>
              <a:gd name="connsiteY6" fmla="*/ 7750 h 6865749"/>
              <a:gd name="connsiteX0" fmla="*/ 827637 w 6078979"/>
              <a:gd name="connsiteY0" fmla="*/ 7750 h 6865749"/>
              <a:gd name="connsiteX1" fmla="*/ 6078979 w 6078979"/>
              <a:gd name="connsiteY1" fmla="*/ 0 h 6865749"/>
              <a:gd name="connsiteX2" fmla="*/ 6078979 w 6078979"/>
              <a:gd name="connsiteY2" fmla="*/ 6858000 h 6865749"/>
              <a:gd name="connsiteX3" fmla="*/ 29474 w 6078979"/>
              <a:gd name="connsiteY3" fmla="*/ 6865749 h 6865749"/>
              <a:gd name="connsiteX4" fmla="*/ 21510 w 6078979"/>
              <a:gd name="connsiteY4" fmla="*/ 1055284 h 6865749"/>
              <a:gd name="connsiteX5" fmla="*/ 835171 w 6078979"/>
              <a:gd name="connsiteY5" fmla="*/ 1048665 h 6865749"/>
              <a:gd name="connsiteX6" fmla="*/ 827637 w 6078979"/>
              <a:gd name="connsiteY6" fmla="*/ 7750 h 6865749"/>
              <a:gd name="connsiteX0" fmla="*/ 830141 w 6081483"/>
              <a:gd name="connsiteY0" fmla="*/ 7750 h 6865749"/>
              <a:gd name="connsiteX1" fmla="*/ 6081483 w 6081483"/>
              <a:gd name="connsiteY1" fmla="*/ 0 h 6865749"/>
              <a:gd name="connsiteX2" fmla="*/ 6081483 w 6081483"/>
              <a:gd name="connsiteY2" fmla="*/ 6858000 h 6865749"/>
              <a:gd name="connsiteX3" fmla="*/ 31978 w 6081483"/>
              <a:gd name="connsiteY3" fmla="*/ 6865749 h 6865749"/>
              <a:gd name="connsiteX4" fmla="*/ 24014 w 6081483"/>
              <a:gd name="connsiteY4" fmla="*/ 1055284 h 6865749"/>
              <a:gd name="connsiteX5" fmla="*/ 837675 w 6081483"/>
              <a:gd name="connsiteY5" fmla="*/ 1048665 h 6865749"/>
              <a:gd name="connsiteX6" fmla="*/ 830141 w 6081483"/>
              <a:gd name="connsiteY6" fmla="*/ 7750 h 6865749"/>
              <a:gd name="connsiteX0" fmla="*/ 807643 w 6058985"/>
              <a:gd name="connsiteY0" fmla="*/ 7750 h 6865749"/>
              <a:gd name="connsiteX1" fmla="*/ 6058985 w 6058985"/>
              <a:gd name="connsiteY1" fmla="*/ 0 h 6865749"/>
              <a:gd name="connsiteX2" fmla="*/ 6058985 w 6058985"/>
              <a:gd name="connsiteY2" fmla="*/ 6858000 h 6865749"/>
              <a:gd name="connsiteX3" fmla="*/ 9480 w 6058985"/>
              <a:gd name="connsiteY3" fmla="*/ 6865749 h 6865749"/>
              <a:gd name="connsiteX4" fmla="*/ 1516 w 6058985"/>
              <a:gd name="connsiteY4" fmla="*/ 1055284 h 6865749"/>
              <a:gd name="connsiteX5" fmla="*/ 815177 w 6058985"/>
              <a:gd name="connsiteY5" fmla="*/ 1048665 h 6865749"/>
              <a:gd name="connsiteX6" fmla="*/ 807643 w 6058985"/>
              <a:gd name="connsiteY6" fmla="*/ 7750 h 6865749"/>
              <a:gd name="connsiteX0" fmla="*/ 806127 w 6057469"/>
              <a:gd name="connsiteY0" fmla="*/ 7750 h 6865749"/>
              <a:gd name="connsiteX1" fmla="*/ 6057469 w 6057469"/>
              <a:gd name="connsiteY1" fmla="*/ 0 h 6865749"/>
              <a:gd name="connsiteX2" fmla="*/ 6057469 w 6057469"/>
              <a:gd name="connsiteY2" fmla="*/ 6858000 h 6865749"/>
              <a:gd name="connsiteX3" fmla="*/ 7964 w 6057469"/>
              <a:gd name="connsiteY3" fmla="*/ 6865749 h 6865749"/>
              <a:gd name="connsiteX4" fmla="*/ 0 w 6057469"/>
              <a:gd name="connsiteY4" fmla="*/ 1055284 h 6865749"/>
              <a:gd name="connsiteX5" fmla="*/ 813661 w 6057469"/>
              <a:gd name="connsiteY5" fmla="*/ 1048665 h 6865749"/>
              <a:gd name="connsiteX6" fmla="*/ 806127 w 6057469"/>
              <a:gd name="connsiteY6" fmla="*/ 7750 h 6865749"/>
              <a:gd name="connsiteX0" fmla="*/ 802952 w 6054294"/>
              <a:gd name="connsiteY0" fmla="*/ 7750 h 6865749"/>
              <a:gd name="connsiteX1" fmla="*/ 6054294 w 6054294"/>
              <a:gd name="connsiteY1" fmla="*/ 0 h 6865749"/>
              <a:gd name="connsiteX2" fmla="*/ 6054294 w 6054294"/>
              <a:gd name="connsiteY2" fmla="*/ 6858000 h 6865749"/>
              <a:gd name="connsiteX3" fmla="*/ 4789 w 6054294"/>
              <a:gd name="connsiteY3" fmla="*/ 6865749 h 6865749"/>
              <a:gd name="connsiteX4" fmla="*/ 0 w 6054294"/>
              <a:gd name="connsiteY4" fmla="*/ 1061634 h 6865749"/>
              <a:gd name="connsiteX5" fmla="*/ 810486 w 6054294"/>
              <a:gd name="connsiteY5" fmla="*/ 1048665 h 6865749"/>
              <a:gd name="connsiteX6" fmla="*/ 802952 w 605429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8096 w 6051904"/>
              <a:gd name="connsiteY5" fmla="*/ 104866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4921 w 6051904"/>
              <a:gd name="connsiteY5" fmla="*/ 106136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8096 w 6051904"/>
              <a:gd name="connsiteY5" fmla="*/ 105501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58459 h 6865749"/>
              <a:gd name="connsiteX5" fmla="*/ 808096 w 6051904"/>
              <a:gd name="connsiteY5" fmla="*/ 1055015 h 6865749"/>
              <a:gd name="connsiteX6" fmla="*/ 800562 w 6051904"/>
              <a:gd name="connsiteY6" fmla="*/ 7750 h 6865749"/>
              <a:gd name="connsiteX0" fmla="*/ 799777 w 6051119"/>
              <a:gd name="connsiteY0" fmla="*/ 7750 h 6859693"/>
              <a:gd name="connsiteX1" fmla="*/ 6051119 w 6051119"/>
              <a:gd name="connsiteY1" fmla="*/ 0 h 6859693"/>
              <a:gd name="connsiteX2" fmla="*/ 6051119 w 6051119"/>
              <a:gd name="connsiteY2" fmla="*/ 6858000 h 6859693"/>
              <a:gd name="connsiteX3" fmla="*/ 13725 w 6051119"/>
              <a:gd name="connsiteY3" fmla="*/ 6859693 h 6859693"/>
              <a:gd name="connsiteX4" fmla="*/ 0 w 6051119"/>
              <a:gd name="connsiteY4" fmla="*/ 1058459 h 6859693"/>
              <a:gd name="connsiteX5" fmla="*/ 807311 w 6051119"/>
              <a:gd name="connsiteY5" fmla="*/ 1055015 h 6859693"/>
              <a:gd name="connsiteX6" fmla="*/ 799777 w 6051119"/>
              <a:gd name="connsiteY6" fmla="*/ 7750 h 6859693"/>
              <a:gd name="connsiteX0" fmla="*/ 800561 w 6051903"/>
              <a:gd name="connsiteY0" fmla="*/ 7750 h 6865749"/>
              <a:gd name="connsiteX1" fmla="*/ 6051903 w 6051903"/>
              <a:gd name="connsiteY1" fmla="*/ 0 h 6865749"/>
              <a:gd name="connsiteX2" fmla="*/ 6051903 w 6051903"/>
              <a:gd name="connsiteY2" fmla="*/ 6858000 h 6865749"/>
              <a:gd name="connsiteX3" fmla="*/ 2398 w 6051903"/>
              <a:gd name="connsiteY3" fmla="*/ 6865749 h 6865749"/>
              <a:gd name="connsiteX4" fmla="*/ 784 w 6051903"/>
              <a:gd name="connsiteY4" fmla="*/ 1058459 h 6865749"/>
              <a:gd name="connsiteX5" fmla="*/ 808095 w 6051903"/>
              <a:gd name="connsiteY5" fmla="*/ 1055015 h 6865749"/>
              <a:gd name="connsiteX6" fmla="*/ 800561 w 6051903"/>
              <a:gd name="connsiteY6" fmla="*/ 7750 h 6865749"/>
              <a:gd name="connsiteX0" fmla="*/ 800561 w 6051903"/>
              <a:gd name="connsiteY0" fmla="*/ 7750 h 6883916"/>
              <a:gd name="connsiteX1" fmla="*/ 6051903 w 6051903"/>
              <a:gd name="connsiteY1" fmla="*/ 0 h 6883916"/>
              <a:gd name="connsiteX2" fmla="*/ 6051903 w 6051903"/>
              <a:gd name="connsiteY2" fmla="*/ 6858000 h 6883916"/>
              <a:gd name="connsiteX3" fmla="*/ 2398 w 6051903"/>
              <a:gd name="connsiteY3" fmla="*/ 6883916 h 6883916"/>
              <a:gd name="connsiteX4" fmla="*/ 784 w 6051903"/>
              <a:gd name="connsiteY4" fmla="*/ 1058459 h 6883916"/>
              <a:gd name="connsiteX5" fmla="*/ 808095 w 6051903"/>
              <a:gd name="connsiteY5" fmla="*/ 1055015 h 6883916"/>
              <a:gd name="connsiteX6" fmla="*/ 800561 w 6051903"/>
              <a:gd name="connsiteY6" fmla="*/ 7750 h 6883916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51119 w 6051119"/>
              <a:gd name="connsiteY2" fmla="*/ 6858000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45063 w 6051119"/>
              <a:gd name="connsiteY2" fmla="*/ 6876167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45063 w 6051119"/>
              <a:gd name="connsiteY2" fmla="*/ 6876167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806042 w 6057384"/>
              <a:gd name="connsiteY0" fmla="*/ 7750 h 6877859"/>
              <a:gd name="connsiteX1" fmla="*/ 6057384 w 6057384"/>
              <a:gd name="connsiteY1" fmla="*/ 0 h 6877859"/>
              <a:gd name="connsiteX2" fmla="*/ 6051328 w 6057384"/>
              <a:gd name="connsiteY2" fmla="*/ 6876167 h 6877859"/>
              <a:gd name="connsiteX3" fmla="*/ 1823 w 6057384"/>
              <a:gd name="connsiteY3" fmla="*/ 6877859 h 6877859"/>
              <a:gd name="connsiteX4" fmla="*/ 6265 w 6057384"/>
              <a:gd name="connsiteY4" fmla="*/ 1058459 h 6877859"/>
              <a:gd name="connsiteX5" fmla="*/ 813576 w 6057384"/>
              <a:gd name="connsiteY5" fmla="*/ 1055015 h 6877859"/>
              <a:gd name="connsiteX6" fmla="*/ 806042 w 6057384"/>
              <a:gd name="connsiteY6" fmla="*/ 7750 h 6877859"/>
              <a:gd name="connsiteX0" fmla="*/ 806042 w 6057384"/>
              <a:gd name="connsiteY0" fmla="*/ 7750 h 6879284"/>
              <a:gd name="connsiteX1" fmla="*/ 6057384 w 6057384"/>
              <a:gd name="connsiteY1" fmla="*/ 0 h 6879284"/>
              <a:gd name="connsiteX2" fmla="*/ 6051328 w 6057384"/>
              <a:gd name="connsiteY2" fmla="*/ 6876167 h 6879284"/>
              <a:gd name="connsiteX3" fmla="*/ 1823 w 6057384"/>
              <a:gd name="connsiteY3" fmla="*/ 6877859 h 6879284"/>
              <a:gd name="connsiteX4" fmla="*/ 6265 w 6057384"/>
              <a:gd name="connsiteY4" fmla="*/ 1058459 h 6879284"/>
              <a:gd name="connsiteX5" fmla="*/ 813576 w 6057384"/>
              <a:gd name="connsiteY5" fmla="*/ 1055015 h 6879284"/>
              <a:gd name="connsiteX6" fmla="*/ 806042 w 6057384"/>
              <a:gd name="connsiteY6" fmla="*/ 7750 h 6879284"/>
              <a:gd name="connsiteX0" fmla="*/ 806042 w 6057384"/>
              <a:gd name="connsiteY0" fmla="*/ 7750 h 6879284"/>
              <a:gd name="connsiteX1" fmla="*/ 6057384 w 6057384"/>
              <a:gd name="connsiteY1" fmla="*/ 0 h 6879284"/>
              <a:gd name="connsiteX2" fmla="*/ 6051328 w 6057384"/>
              <a:gd name="connsiteY2" fmla="*/ 6876167 h 6879284"/>
              <a:gd name="connsiteX3" fmla="*/ 1823 w 6057384"/>
              <a:gd name="connsiteY3" fmla="*/ 6877859 h 6879284"/>
              <a:gd name="connsiteX4" fmla="*/ 6265 w 6057384"/>
              <a:gd name="connsiteY4" fmla="*/ 1058459 h 6879284"/>
              <a:gd name="connsiteX5" fmla="*/ 813576 w 6057384"/>
              <a:gd name="connsiteY5" fmla="*/ 1055015 h 6879284"/>
              <a:gd name="connsiteX6" fmla="*/ 806042 w 6057384"/>
              <a:gd name="connsiteY6" fmla="*/ 7750 h 6879284"/>
              <a:gd name="connsiteX0" fmla="*/ 806042 w 6058498"/>
              <a:gd name="connsiteY0" fmla="*/ 7750 h 6879284"/>
              <a:gd name="connsiteX1" fmla="*/ 6057384 w 6058498"/>
              <a:gd name="connsiteY1" fmla="*/ 0 h 6879284"/>
              <a:gd name="connsiteX2" fmla="*/ 6051328 w 6058498"/>
              <a:gd name="connsiteY2" fmla="*/ 6876167 h 6879284"/>
              <a:gd name="connsiteX3" fmla="*/ 1823 w 6058498"/>
              <a:gd name="connsiteY3" fmla="*/ 6877859 h 6879284"/>
              <a:gd name="connsiteX4" fmla="*/ 6265 w 6058498"/>
              <a:gd name="connsiteY4" fmla="*/ 1058459 h 6879284"/>
              <a:gd name="connsiteX5" fmla="*/ 813576 w 6058498"/>
              <a:gd name="connsiteY5" fmla="*/ 1055015 h 6879284"/>
              <a:gd name="connsiteX6" fmla="*/ 806042 w 6058498"/>
              <a:gd name="connsiteY6" fmla="*/ 7750 h 6879284"/>
              <a:gd name="connsiteX0" fmla="*/ 806042 w 6051865"/>
              <a:gd name="connsiteY0" fmla="*/ 7750 h 6879284"/>
              <a:gd name="connsiteX1" fmla="*/ 6045272 w 6051865"/>
              <a:gd name="connsiteY1" fmla="*/ 0 h 6879284"/>
              <a:gd name="connsiteX2" fmla="*/ 6051328 w 6051865"/>
              <a:gd name="connsiteY2" fmla="*/ 6876167 h 6879284"/>
              <a:gd name="connsiteX3" fmla="*/ 1823 w 6051865"/>
              <a:gd name="connsiteY3" fmla="*/ 6877859 h 6879284"/>
              <a:gd name="connsiteX4" fmla="*/ 6265 w 6051865"/>
              <a:gd name="connsiteY4" fmla="*/ 1058459 h 6879284"/>
              <a:gd name="connsiteX5" fmla="*/ 813576 w 6051865"/>
              <a:gd name="connsiteY5" fmla="*/ 1055015 h 6879284"/>
              <a:gd name="connsiteX6" fmla="*/ 806042 w 6051865"/>
              <a:gd name="connsiteY6" fmla="*/ 7750 h 6879284"/>
              <a:gd name="connsiteX0" fmla="*/ 806042 w 6064160"/>
              <a:gd name="connsiteY0" fmla="*/ 7750 h 6879284"/>
              <a:gd name="connsiteX1" fmla="*/ 6063439 w 6064160"/>
              <a:gd name="connsiteY1" fmla="*/ 0 h 6879284"/>
              <a:gd name="connsiteX2" fmla="*/ 6051328 w 6064160"/>
              <a:gd name="connsiteY2" fmla="*/ 6876167 h 6879284"/>
              <a:gd name="connsiteX3" fmla="*/ 1823 w 6064160"/>
              <a:gd name="connsiteY3" fmla="*/ 6877859 h 6879284"/>
              <a:gd name="connsiteX4" fmla="*/ 6265 w 6064160"/>
              <a:gd name="connsiteY4" fmla="*/ 1058459 h 6879284"/>
              <a:gd name="connsiteX5" fmla="*/ 813576 w 6064160"/>
              <a:gd name="connsiteY5" fmla="*/ 1055015 h 6879284"/>
              <a:gd name="connsiteX6" fmla="*/ 806042 w 6064160"/>
              <a:gd name="connsiteY6" fmla="*/ 7750 h 6879284"/>
              <a:gd name="connsiteX0" fmla="*/ 806042 w 6075814"/>
              <a:gd name="connsiteY0" fmla="*/ 7750 h 6883695"/>
              <a:gd name="connsiteX1" fmla="*/ 6063439 w 6075814"/>
              <a:gd name="connsiteY1" fmla="*/ 0 h 6883695"/>
              <a:gd name="connsiteX2" fmla="*/ 6075550 w 6075814"/>
              <a:gd name="connsiteY2" fmla="*/ 6882222 h 6883695"/>
              <a:gd name="connsiteX3" fmla="*/ 1823 w 6075814"/>
              <a:gd name="connsiteY3" fmla="*/ 6877859 h 6883695"/>
              <a:gd name="connsiteX4" fmla="*/ 6265 w 6075814"/>
              <a:gd name="connsiteY4" fmla="*/ 1058459 h 6883695"/>
              <a:gd name="connsiteX5" fmla="*/ 813576 w 6075814"/>
              <a:gd name="connsiteY5" fmla="*/ 1055015 h 6883695"/>
              <a:gd name="connsiteX6" fmla="*/ 806042 w 6075814"/>
              <a:gd name="connsiteY6" fmla="*/ 7750 h 6883695"/>
              <a:gd name="connsiteX0" fmla="*/ 806042 w 6077779"/>
              <a:gd name="connsiteY0" fmla="*/ 7750 h 6883695"/>
              <a:gd name="connsiteX1" fmla="*/ 6063439 w 6077779"/>
              <a:gd name="connsiteY1" fmla="*/ 0 h 6883695"/>
              <a:gd name="connsiteX2" fmla="*/ 6075550 w 6077779"/>
              <a:gd name="connsiteY2" fmla="*/ 6882222 h 6883695"/>
              <a:gd name="connsiteX3" fmla="*/ 1823 w 6077779"/>
              <a:gd name="connsiteY3" fmla="*/ 6877859 h 6883695"/>
              <a:gd name="connsiteX4" fmla="*/ 6265 w 6077779"/>
              <a:gd name="connsiteY4" fmla="*/ 1058459 h 6883695"/>
              <a:gd name="connsiteX5" fmla="*/ 813576 w 6077779"/>
              <a:gd name="connsiteY5" fmla="*/ 1055015 h 6883695"/>
              <a:gd name="connsiteX6" fmla="*/ 806042 w 6077779"/>
              <a:gd name="connsiteY6" fmla="*/ 7750 h 6883695"/>
              <a:gd name="connsiteX0" fmla="*/ 806042 w 6063966"/>
              <a:gd name="connsiteY0" fmla="*/ 7750 h 6889225"/>
              <a:gd name="connsiteX1" fmla="*/ 6063439 w 6063966"/>
              <a:gd name="connsiteY1" fmla="*/ 0 h 6889225"/>
              <a:gd name="connsiteX2" fmla="*/ 6039217 w 6063966"/>
              <a:gd name="connsiteY2" fmla="*/ 6888277 h 6889225"/>
              <a:gd name="connsiteX3" fmla="*/ 1823 w 6063966"/>
              <a:gd name="connsiteY3" fmla="*/ 6877859 h 6889225"/>
              <a:gd name="connsiteX4" fmla="*/ 6265 w 6063966"/>
              <a:gd name="connsiteY4" fmla="*/ 1058459 h 6889225"/>
              <a:gd name="connsiteX5" fmla="*/ 813576 w 6063966"/>
              <a:gd name="connsiteY5" fmla="*/ 1055015 h 6889225"/>
              <a:gd name="connsiteX6" fmla="*/ 806042 w 6063966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13576 w 6064149"/>
              <a:gd name="connsiteY5" fmla="*/ 1055015 h 6889225"/>
              <a:gd name="connsiteX6" fmla="*/ 806042 w 6064149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13576 w 6064149"/>
              <a:gd name="connsiteY5" fmla="*/ 1063482 h 6889225"/>
              <a:gd name="connsiteX6" fmla="*/ 806042 w 6064149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05109 w 6064149"/>
              <a:gd name="connsiteY5" fmla="*/ 1055015 h 6889225"/>
              <a:gd name="connsiteX6" fmla="*/ 806042 w 6064149"/>
              <a:gd name="connsiteY6" fmla="*/ 7750 h 68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4149" h="6889225">
                <a:moveTo>
                  <a:pt x="806042" y="7750"/>
                </a:moveTo>
                <a:lnTo>
                  <a:pt x="6063439" y="0"/>
                </a:lnTo>
                <a:cubicBezTo>
                  <a:pt x="6067476" y="69641"/>
                  <a:pt x="6053347" y="6830748"/>
                  <a:pt x="6045273" y="6888277"/>
                </a:cubicBezTo>
                <a:cubicBezTo>
                  <a:pt x="5964555" y="6892878"/>
                  <a:pt x="46208" y="6879314"/>
                  <a:pt x="1823" y="6877859"/>
                </a:cubicBezTo>
                <a:cubicBezTo>
                  <a:pt x="-6141" y="6878397"/>
                  <a:pt x="15091" y="1055337"/>
                  <a:pt x="6265" y="1058459"/>
                </a:cubicBezTo>
                <a:cubicBezTo>
                  <a:pt x="14445" y="1050710"/>
                  <a:pt x="799243" y="1054261"/>
                  <a:pt x="805109" y="1055015"/>
                </a:cubicBezTo>
                <a:cubicBezTo>
                  <a:pt x="796714" y="1052056"/>
                  <a:pt x="808356" y="97080"/>
                  <a:pt x="806042" y="7750"/>
                </a:cubicBez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Title Placeholder 14">
            <a:extLst>
              <a:ext uri="{FF2B5EF4-FFF2-40B4-BE49-F238E27FC236}">
                <a16:creationId xmlns:a16="http://schemas.microsoft.com/office/drawing/2014/main" id="{D99C9074-5F0C-7949-AD02-27B3ADCC6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431" y="0"/>
            <a:ext cx="5306582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5" pos="717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8" pos="7423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5638800" y="0"/>
            <a:ext cx="65532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58000">
                <a:moveTo>
                  <a:pt x="1371600" y="1"/>
                </a:moveTo>
                <a:lnTo>
                  <a:pt x="6553200" y="0"/>
                </a:lnTo>
                <a:lnTo>
                  <a:pt x="6553200" y="6858000"/>
                </a:lnTo>
                <a:lnTo>
                  <a:pt x="0" y="6858000"/>
                </a:lnTo>
                <a:lnTo>
                  <a:pt x="1371600" y="1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40A25B72-BFBC-434F-9909-55A3C39313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3324" y="1062321"/>
            <a:ext cx="5380242" cy="4245176"/>
          </a:xfrm>
          <a:custGeom>
            <a:avLst/>
            <a:gdLst>
              <a:gd name="connsiteX0" fmla="*/ 0 w 4982677"/>
              <a:gd name="connsiteY0" fmla="*/ 0 h 3866321"/>
              <a:gd name="connsiteX1" fmla="*/ 4982677 w 4982677"/>
              <a:gd name="connsiteY1" fmla="*/ 0 h 3866321"/>
              <a:gd name="connsiteX2" fmla="*/ 4982677 w 4982677"/>
              <a:gd name="connsiteY2" fmla="*/ 3866321 h 3866321"/>
              <a:gd name="connsiteX3" fmla="*/ 0 w 4982677"/>
              <a:gd name="connsiteY3" fmla="*/ 3866321 h 3866321"/>
              <a:gd name="connsiteX4" fmla="*/ 0 w 4982677"/>
              <a:gd name="connsiteY4" fmla="*/ 0 h 3866321"/>
              <a:gd name="connsiteX0" fmla="*/ 0 w 4982677"/>
              <a:gd name="connsiteY0" fmla="*/ 0 h 3866321"/>
              <a:gd name="connsiteX1" fmla="*/ 4982677 w 4982677"/>
              <a:gd name="connsiteY1" fmla="*/ 0 h 3866321"/>
              <a:gd name="connsiteX2" fmla="*/ 4624868 w 4982677"/>
              <a:gd name="connsiteY2" fmla="*/ 3866321 h 3866321"/>
              <a:gd name="connsiteX3" fmla="*/ 0 w 4982677"/>
              <a:gd name="connsiteY3" fmla="*/ 3866321 h 3866321"/>
              <a:gd name="connsiteX4" fmla="*/ 0 w 4982677"/>
              <a:gd name="connsiteY4" fmla="*/ 0 h 3866321"/>
              <a:gd name="connsiteX0" fmla="*/ 0 w 5290790"/>
              <a:gd name="connsiteY0" fmla="*/ 9939 h 3876260"/>
              <a:gd name="connsiteX1" fmla="*/ 5290790 w 5290790"/>
              <a:gd name="connsiteY1" fmla="*/ 0 h 3876260"/>
              <a:gd name="connsiteX2" fmla="*/ 4624868 w 5290790"/>
              <a:gd name="connsiteY2" fmla="*/ 3876260 h 3876260"/>
              <a:gd name="connsiteX3" fmla="*/ 0 w 5290790"/>
              <a:gd name="connsiteY3" fmla="*/ 3876260 h 3876260"/>
              <a:gd name="connsiteX4" fmla="*/ 0 w 5290790"/>
              <a:gd name="connsiteY4" fmla="*/ 9939 h 3876260"/>
              <a:gd name="connsiteX0" fmla="*/ 0 w 5290790"/>
              <a:gd name="connsiteY0" fmla="*/ 9939 h 3886199"/>
              <a:gd name="connsiteX1" fmla="*/ 5290790 w 5290790"/>
              <a:gd name="connsiteY1" fmla="*/ 0 h 3886199"/>
              <a:gd name="connsiteX2" fmla="*/ 4505599 w 5290790"/>
              <a:gd name="connsiteY2" fmla="*/ 3886199 h 3886199"/>
              <a:gd name="connsiteX3" fmla="*/ 0 w 5290790"/>
              <a:gd name="connsiteY3" fmla="*/ 3876260 h 3886199"/>
              <a:gd name="connsiteX4" fmla="*/ 0 w 5290790"/>
              <a:gd name="connsiteY4" fmla="*/ 9939 h 3886199"/>
              <a:gd name="connsiteX0" fmla="*/ 0 w 5290790"/>
              <a:gd name="connsiteY0" fmla="*/ 9939 h 3896138"/>
              <a:gd name="connsiteX1" fmla="*/ 5290790 w 5290790"/>
              <a:gd name="connsiteY1" fmla="*/ 0 h 3896138"/>
              <a:gd name="connsiteX2" fmla="*/ 4465842 w 5290790"/>
              <a:gd name="connsiteY2" fmla="*/ 3896138 h 3896138"/>
              <a:gd name="connsiteX3" fmla="*/ 0 w 5290790"/>
              <a:gd name="connsiteY3" fmla="*/ 3876260 h 3896138"/>
              <a:gd name="connsiteX4" fmla="*/ 0 w 5290790"/>
              <a:gd name="connsiteY4" fmla="*/ 9939 h 3896138"/>
              <a:gd name="connsiteX0" fmla="*/ 0 w 5290790"/>
              <a:gd name="connsiteY0" fmla="*/ 9939 h 3896138"/>
              <a:gd name="connsiteX1" fmla="*/ 5290790 w 5290790"/>
              <a:gd name="connsiteY1" fmla="*/ 0 h 3896138"/>
              <a:gd name="connsiteX2" fmla="*/ 4306816 w 5290790"/>
              <a:gd name="connsiteY2" fmla="*/ 3896138 h 3896138"/>
              <a:gd name="connsiteX3" fmla="*/ 0 w 5290790"/>
              <a:gd name="connsiteY3" fmla="*/ 3876260 h 3896138"/>
              <a:gd name="connsiteX4" fmla="*/ 0 w 5290790"/>
              <a:gd name="connsiteY4" fmla="*/ 9939 h 3896138"/>
              <a:gd name="connsiteX0" fmla="*/ 0 w 5340486"/>
              <a:gd name="connsiteY0" fmla="*/ 17387 h 3903586"/>
              <a:gd name="connsiteX1" fmla="*/ 5340486 w 5340486"/>
              <a:gd name="connsiteY1" fmla="*/ 0 h 3903586"/>
              <a:gd name="connsiteX2" fmla="*/ 4306816 w 5340486"/>
              <a:gd name="connsiteY2" fmla="*/ 3903586 h 3903586"/>
              <a:gd name="connsiteX3" fmla="*/ 0 w 5340486"/>
              <a:gd name="connsiteY3" fmla="*/ 3883708 h 3903586"/>
              <a:gd name="connsiteX4" fmla="*/ 0 w 5340486"/>
              <a:gd name="connsiteY4" fmla="*/ 17387 h 3903586"/>
              <a:gd name="connsiteX0" fmla="*/ 0 w 5350425"/>
              <a:gd name="connsiteY0" fmla="*/ 9939 h 3896138"/>
              <a:gd name="connsiteX1" fmla="*/ 5350425 w 5350425"/>
              <a:gd name="connsiteY1" fmla="*/ 0 h 3896138"/>
              <a:gd name="connsiteX2" fmla="*/ 4306816 w 5350425"/>
              <a:gd name="connsiteY2" fmla="*/ 3896138 h 3896138"/>
              <a:gd name="connsiteX3" fmla="*/ 0 w 5350425"/>
              <a:gd name="connsiteY3" fmla="*/ 3876260 h 3896138"/>
              <a:gd name="connsiteX4" fmla="*/ 0 w 5350425"/>
              <a:gd name="connsiteY4" fmla="*/ 9939 h 3896138"/>
              <a:gd name="connsiteX0" fmla="*/ 0 w 5350425"/>
              <a:gd name="connsiteY0" fmla="*/ 9939 h 3896138"/>
              <a:gd name="connsiteX1" fmla="*/ 5350425 w 5350425"/>
              <a:gd name="connsiteY1" fmla="*/ 0 h 3896138"/>
              <a:gd name="connsiteX2" fmla="*/ 4495659 w 5350425"/>
              <a:gd name="connsiteY2" fmla="*/ 3896138 h 3896138"/>
              <a:gd name="connsiteX3" fmla="*/ 0 w 5350425"/>
              <a:gd name="connsiteY3" fmla="*/ 3876260 h 3896138"/>
              <a:gd name="connsiteX4" fmla="*/ 0 w 5350425"/>
              <a:gd name="connsiteY4" fmla="*/ 9939 h 3896138"/>
              <a:gd name="connsiteX0" fmla="*/ 0 w 5410059"/>
              <a:gd name="connsiteY0" fmla="*/ 9939 h 3896138"/>
              <a:gd name="connsiteX1" fmla="*/ 5410059 w 5410059"/>
              <a:gd name="connsiteY1" fmla="*/ 0 h 3896138"/>
              <a:gd name="connsiteX2" fmla="*/ 4495659 w 5410059"/>
              <a:gd name="connsiteY2" fmla="*/ 3896138 h 3896138"/>
              <a:gd name="connsiteX3" fmla="*/ 0 w 5410059"/>
              <a:gd name="connsiteY3" fmla="*/ 3876260 h 3896138"/>
              <a:gd name="connsiteX4" fmla="*/ 0 w 5410059"/>
              <a:gd name="connsiteY4" fmla="*/ 9939 h 3896138"/>
              <a:gd name="connsiteX0" fmla="*/ 0 w 5380242"/>
              <a:gd name="connsiteY0" fmla="*/ 838 h 3887037"/>
              <a:gd name="connsiteX1" fmla="*/ 5380242 w 5380242"/>
              <a:gd name="connsiteY1" fmla="*/ 0 h 3887037"/>
              <a:gd name="connsiteX2" fmla="*/ 4495659 w 5380242"/>
              <a:gd name="connsiteY2" fmla="*/ 3887037 h 3887037"/>
              <a:gd name="connsiteX3" fmla="*/ 0 w 5380242"/>
              <a:gd name="connsiteY3" fmla="*/ 3867159 h 3887037"/>
              <a:gd name="connsiteX4" fmla="*/ 0 w 5380242"/>
              <a:gd name="connsiteY4" fmla="*/ 838 h 388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0242" h="3887037">
                <a:moveTo>
                  <a:pt x="0" y="838"/>
                </a:moveTo>
                <a:lnTo>
                  <a:pt x="5380242" y="0"/>
                </a:lnTo>
                <a:lnTo>
                  <a:pt x="4495659" y="3887037"/>
                </a:lnTo>
                <a:lnTo>
                  <a:pt x="0" y="3867159"/>
                </a:lnTo>
                <a:lnTo>
                  <a:pt x="0" y="83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8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/>
              <a:t>Chapter page image</a:t>
            </a:r>
          </a:p>
        </p:txBody>
      </p:sp>
    </p:spTree>
    <p:extLst>
      <p:ext uri="{BB962C8B-B14F-4D97-AF65-F5344CB8AC3E}">
        <p14:creationId xmlns:p14="http://schemas.microsoft.com/office/powerpoint/2010/main" val="18554504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dark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5638800" y="0"/>
            <a:ext cx="65532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58000">
                <a:moveTo>
                  <a:pt x="1371600" y="1"/>
                </a:moveTo>
                <a:lnTo>
                  <a:pt x="6553200" y="0"/>
                </a:lnTo>
                <a:lnTo>
                  <a:pt x="6553200" y="6858000"/>
                </a:lnTo>
                <a:lnTo>
                  <a:pt x="0" y="6858000"/>
                </a:lnTo>
                <a:lnTo>
                  <a:pt x="1371600" y="1"/>
                </a:ln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02CE5F4B-0462-FF4F-8820-D639609CB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3324" y="1062321"/>
            <a:ext cx="5380242" cy="4245176"/>
          </a:xfrm>
          <a:custGeom>
            <a:avLst/>
            <a:gdLst>
              <a:gd name="connsiteX0" fmla="*/ 0 w 4982677"/>
              <a:gd name="connsiteY0" fmla="*/ 0 h 3866321"/>
              <a:gd name="connsiteX1" fmla="*/ 4982677 w 4982677"/>
              <a:gd name="connsiteY1" fmla="*/ 0 h 3866321"/>
              <a:gd name="connsiteX2" fmla="*/ 4982677 w 4982677"/>
              <a:gd name="connsiteY2" fmla="*/ 3866321 h 3866321"/>
              <a:gd name="connsiteX3" fmla="*/ 0 w 4982677"/>
              <a:gd name="connsiteY3" fmla="*/ 3866321 h 3866321"/>
              <a:gd name="connsiteX4" fmla="*/ 0 w 4982677"/>
              <a:gd name="connsiteY4" fmla="*/ 0 h 3866321"/>
              <a:gd name="connsiteX0" fmla="*/ 0 w 4982677"/>
              <a:gd name="connsiteY0" fmla="*/ 0 h 3866321"/>
              <a:gd name="connsiteX1" fmla="*/ 4982677 w 4982677"/>
              <a:gd name="connsiteY1" fmla="*/ 0 h 3866321"/>
              <a:gd name="connsiteX2" fmla="*/ 4624868 w 4982677"/>
              <a:gd name="connsiteY2" fmla="*/ 3866321 h 3866321"/>
              <a:gd name="connsiteX3" fmla="*/ 0 w 4982677"/>
              <a:gd name="connsiteY3" fmla="*/ 3866321 h 3866321"/>
              <a:gd name="connsiteX4" fmla="*/ 0 w 4982677"/>
              <a:gd name="connsiteY4" fmla="*/ 0 h 3866321"/>
              <a:gd name="connsiteX0" fmla="*/ 0 w 5290790"/>
              <a:gd name="connsiteY0" fmla="*/ 9939 h 3876260"/>
              <a:gd name="connsiteX1" fmla="*/ 5290790 w 5290790"/>
              <a:gd name="connsiteY1" fmla="*/ 0 h 3876260"/>
              <a:gd name="connsiteX2" fmla="*/ 4624868 w 5290790"/>
              <a:gd name="connsiteY2" fmla="*/ 3876260 h 3876260"/>
              <a:gd name="connsiteX3" fmla="*/ 0 w 5290790"/>
              <a:gd name="connsiteY3" fmla="*/ 3876260 h 3876260"/>
              <a:gd name="connsiteX4" fmla="*/ 0 w 5290790"/>
              <a:gd name="connsiteY4" fmla="*/ 9939 h 3876260"/>
              <a:gd name="connsiteX0" fmla="*/ 0 w 5290790"/>
              <a:gd name="connsiteY0" fmla="*/ 9939 h 3886199"/>
              <a:gd name="connsiteX1" fmla="*/ 5290790 w 5290790"/>
              <a:gd name="connsiteY1" fmla="*/ 0 h 3886199"/>
              <a:gd name="connsiteX2" fmla="*/ 4505599 w 5290790"/>
              <a:gd name="connsiteY2" fmla="*/ 3886199 h 3886199"/>
              <a:gd name="connsiteX3" fmla="*/ 0 w 5290790"/>
              <a:gd name="connsiteY3" fmla="*/ 3876260 h 3886199"/>
              <a:gd name="connsiteX4" fmla="*/ 0 w 5290790"/>
              <a:gd name="connsiteY4" fmla="*/ 9939 h 3886199"/>
              <a:gd name="connsiteX0" fmla="*/ 0 w 5290790"/>
              <a:gd name="connsiteY0" fmla="*/ 9939 h 3896138"/>
              <a:gd name="connsiteX1" fmla="*/ 5290790 w 5290790"/>
              <a:gd name="connsiteY1" fmla="*/ 0 h 3896138"/>
              <a:gd name="connsiteX2" fmla="*/ 4465842 w 5290790"/>
              <a:gd name="connsiteY2" fmla="*/ 3896138 h 3896138"/>
              <a:gd name="connsiteX3" fmla="*/ 0 w 5290790"/>
              <a:gd name="connsiteY3" fmla="*/ 3876260 h 3896138"/>
              <a:gd name="connsiteX4" fmla="*/ 0 w 5290790"/>
              <a:gd name="connsiteY4" fmla="*/ 9939 h 3896138"/>
              <a:gd name="connsiteX0" fmla="*/ 0 w 5290790"/>
              <a:gd name="connsiteY0" fmla="*/ 9939 h 3896138"/>
              <a:gd name="connsiteX1" fmla="*/ 5290790 w 5290790"/>
              <a:gd name="connsiteY1" fmla="*/ 0 h 3896138"/>
              <a:gd name="connsiteX2" fmla="*/ 4306816 w 5290790"/>
              <a:gd name="connsiteY2" fmla="*/ 3896138 h 3896138"/>
              <a:gd name="connsiteX3" fmla="*/ 0 w 5290790"/>
              <a:gd name="connsiteY3" fmla="*/ 3876260 h 3896138"/>
              <a:gd name="connsiteX4" fmla="*/ 0 w 5290790"/>
              <a:gd name="connsiteY4" fmla="*/ 9939 h 3896138"/>
              <a:gd name="connsiteX0" fmla="*/ 0 w 5340486"/>
              <a:gd name="connsiteY0" fmla="*/ 17387 h 3903586"/>
              <a:gd name="connsiteX1" fmla="*/ 5340486 w 5340486"/>
              <a:gd name="connsiteY1" fmla="*/ 0 h 3903586"/>
              <a:gd name="connsiteX2" fmla="*/ 4306816 w 5340486"/>
              <a:gd name="connsiteY2" fmla="*/ 3903586 h 3903586"/>
              <a:gd name="connsiteX3" fmla="*/ 0 w 5340486"/>
              <a:gd name="connsiteY3" fmla="*/ 3883708 h 3903586"/>
              <a:gd name="connsiteX4" fmla="*/ 0 w 5340486"/>
              <a:gd name="connsiteY4" fmla="*/ 17387 h 3903586"/>
              <a:gd name="connsiteX0" fmla="*/ 0 w 5350425"/>
              <a:gd name="connsiteY0" fmla="*/ 9939 h 3896138"/>
              <a:gd name="connsiteX1" fmla="*/ 5350425 w 5350425"/>
              <a:gd name="connsiteY1" fmla="*/ 0 h 3896138"/>
              <a:gd name="connsiteX2" fmla="*/ 4306816 w 5350425"/>
              <a:gd name="connsiteY2" fmla="*/ 3896138 h 3896138"/>
              <a:gd name="connsiteX3" fmla="*/ 0 w 5350425"/>
              <a:gd name="connsiteY3" fmla="*/ 3876260 h 3896138"/>
              <a:gd name="connsiteX4" fmla="*/ 0 w 5350425"/>
              <a:gd name="connsiteY4" fmla="*/ 9939 h 3896138"/>
              <a:gd name="connsiteX0" fmla="*/ 0 w 5350425"/>
              <a:gd name="connsiteY0" fmla="*/ 9939 h 3896138"/>
              <a:gd name="connsiteX1" fmla="*/ 5350425 w 5350425"/>
              <a:gd name="connsiteY1" fmla="*/ 0 h 3896138"/>
              <a:gd name="connsiteX2" fmla="*/ 4495659 w 5350425"/>
              <a:gd name="connsiteY2" fmla="*/ 3896138 h 3896138"/>
              <a:gd name="connsiteX3" fmla="*/ 0 w 5350425"/>
              <a:gd name="connsiteY3" fmla="*/ 3876260 h 3896138"/>
              <a:gd name="connsiteX4" fmla="*/ 0 w 5350425"/>
              <a:gd name="connsiteY4" fmla="*/ 9939 h 3896138"/>
              <a:gd name="connsiteX0" fmla="*/ 0 w 5410059"/>
              <a:gd name="connsiteY0" fmla="*/ 9939 h 3896138"/>
              <a:gd name="connsiteX1" fmla="*/ 5410059 w 5410059"/>
              <a:gd name="connsiteY1" fmla="*/ 0 h 3896138"/>
              <a:gd name="connsiteX2" fmla="*/ 4495659 w 5410059"/>
              <a:gd name="connsiteY2" fmla="*/ 3896138 h 3896138"/>
              <a:gd name="connsiteX3" fmla="*/ 0 w 5410059"/>
              <a:gd name="connsiteY3" fmla="*/ 3876260 h 3896138"/>
              <a:gd name="connsiteX4" fmla="*/ 0 w 5410059"/>
              <a:gd name="connsiteY4" fmla="*/ 9939 h 3896138"/>
              <a:gd name="connsiteX0" fmla="*/ 0 w 5380242"/>
              <a:gd name="connsiteY0" fmla="*/ 838 h 3887037"/>
              <a:gd name="connsiteX1" fmla="*/ 5380242 w 5380242"/>
              <a:gd name="connsiteY1" fmla="*/ 0 h 3887037"/>
              <a:gd name="connsiteX2" fmla="*/ 4495659 w 5380242"/>
              <a:gd name="connsiteY2" fmla="*/ 3887037 h 3887037"/>
              <a:gd name="connsiteX3" fmla="*/ 0 w 5380242"/>
              <a:gd name="connsiteY3" fmla="*/ 3867159 h 3887037"/>
              <a:gd name="connsiteX4" fmla="*/ 0 w 5380242"/>
              <a:gd name="connsiteY4" fmla="*/ 838 h 388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0242" h="3887037">
                <a:moveTo>
                  <a:pt x="0" y="838"/>
                </a:moveTo>
                <a:lnTo>
                  <a:pt x="5380242" y="0"/>
                </a:lnTo>
                <a:lnTo>
                  <a:pt x="4495659" y="3887037"/>
                </a:lnTo>
                <a:lnTo>
                  <a:pt x="0" y="3867159"/>
                </a:lnTo>
                <a:lnTo>
                  <a:pt x="0" y="83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80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Chapter page image</a:t>
            </a:r>
          </a:p>
        </p:txBody>
      </p:sp>
    </p:spTree>
    <p:extLst>
      <p:ext uri="{BB962C8B-B14F-4D97-AF65-F5344CB8AC3E}">
        <p14:creationId xmlns:p14="http://schemas.microsoft.com/office/powerpoint/2010/main" val="3502858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92"/>
          <a:stretch/>
        </p:blipFill>
        <p:spPr>
          <a:xfrm>
            <a:off x="2501462" y="-1"/>
            <a:ext cx="9690539" cy="6858001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3323" y="1039528"/>
            <a:ext cx="9907604" cy="47837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8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/>
              <a:t>Chapter page light</a:t>
            </a: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1" name="Rektangel 10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4"/>
          <a:stretch/>
        </p:blipFill>
        <p:spPr>
          <a:xfrm>
            <a:off x="2648608" y="1"/>
            <a:ext cx="9543392" cy="6857999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3323" y="1039528"/>
            <a:ext cx="9907604" cy="47837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80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Chapter page dark</a:t>
            </a: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1" name="Rektangel 10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0A243-9B17-9C4E-A088-B8EA67657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72" y="6107646"/>
            <a:ext cx="2666365" cy="339040"/>
          </a:xfrm>
          <a:prstGeom prst="rect">
            <a:avLst/>
          </a:prstGeom>
        </p:spPr>
      </p:pic>
      <p:sp>
        <p:nvSpPr>
          <p:cNvPr id="19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509803" y="995881"/>
            <a:ext cx="4689880" cy="344359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0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Enter presentation</a:t>
            </a:r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566365" y="4687283"/>
            <a:ext cx="4613145" cy="506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 err="1"/>
              <a:t>Name/Subtitle</a:t>
            </a:r>
            <a:endParaRPr lang="en-US" dirty="0"/>
          </a:p>
        </p:txBody>
      </p:sp>
      <p:sp>
        <p:nvSpPr>
          <p:cNvPr id="21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583951" y="5136267"/>
            <a:ext cx="2681287" cy="329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XX.XX. 20XX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6339618" y="5665067"/>
            <a:ext cx="643808" cy="643808"/>
          </a:xfrm>
          <a:prstGeom prst="ellipse">
            <a:avLst/>
          </a:prstGeom>
          <a:noFill/>
          <a:ln w="19050">
            <a:solidFill>
              <a:schemeClr val="bg1">
                <a:alpha val="7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Ellipse 10"/>
          <p:cNvSpPr/>
          <p:nvPr userDrawn="1"/>
        </p:nvSpPr>
        <p:spPr>
          <a:xfrm>
            <a:off x="5779916" y="4149158"/>
            <a:ext cx="2627707" cy="2627707"/>
          </a:xfrm>
          <a:prstGeom prst="ellipse">
            <a:avLst/>
          </a:prstGeom>
          <a:noFill/>
          <a:ln w="19050">
            <a:solidFill>
              <a:schemeClr val="bg1">
                <a:alpha val="3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1" grpId="1" animBg="1"/>
    </p:bldLst>
  </p:timing>
  <p:extLst mod="1">
    <p:ext uri="{DCECCB84-F9BA-43D5-87BE-67443E8EF086}">
      <p15:sldGuideLst xmlns:p15="http://schemas.microsoft.com/office/powerpoint/2012/main">
        <p15:guide id="1" orient="horz" pos="2228">
          <p15:clr>
            <a:srgbClr val="FBAE40"/>
          </p15:clr>
        </p15:guide>
        <p15:guide id="2" pos="742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dark - with quote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2198" y="1039528"/>
            <a:ext cx="9907604" cy="47837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8000" b="1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Break page, for instance with a ”quote”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8" name="Rektangel 7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red -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142198" y="1039528"/>
            <a:ext cx="9907604" cy="47837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80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Break page, for instance with a ”quote”</a:t>
            </a:r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802800" cy="1052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61" y="541210"/>
            <a:ext cx="432079" cy="31856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9" name="Rektangel 8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1A6F315-40F1-FB46-819D-501D3DFF91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061" y="1402"/>
            <a:ext cx="12202459" cy="6881475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01858 w 6553200"/>
              <a:gd name="connsiteY0" fmla="*/ 775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01858 w 6553200"/>
              <a:gd name="connsiteY4" fmla="*/ 7750 h 6858000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798163 w 6049505"/>
              <a:gd name="connsiteY4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947980 w 6049505"/>
              <a:gd name="connsiteY4" fmla="*/ 2828441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947980 w 6049505"/>
              <a:gd name="connsiteY4" fmla="*/ 2828441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792997 w 6049505"/>
              <a:gd name="connsiteY4" fmla="*/ 1007390 h 6865749"/>
              <a:gd name="connsiteX5" fmla="*/ 798163 w 6049505"/>
              <a:gd name="connsiteY5" fmla="*/ 7750 h 6865749"/>
              <a:gd name="connsiteX0" fmla="*/ 1150997 w 6402339"/>
              <a:gd name="connsiteY0" fmla="*/ 7750 h 6865749"/>
              <a:gd name="connsiteX1" fmla="*/ 6402339 w 6402339"/>
              <a:gd name="connsiteY1" fmla="*/ 0 h 6865749"/>
              <a:gd name="connsiteX2" fmla="*/ 6402339 w 6402339"/>
              <a:gd name="connsiteY2" fmla="*/ 6858000 h 6865749"/>
              <a:gd name="connsiteX3" fmla="*/ 352834 w 6402339"/>
              <a:gd name="connsiteY3" fmla="*/ 6865749 h 6865749"/>
              <a:gd name="connsiteX4" fmla="*/ 696380 w 6402339"/>
              <a:gd name="connsiteY4" fmla="*/ 2045776 h 6865749"/>
              <a:gd name="connsiteX5" fmla="*/ 1145831 w 6402339"/>
              <a:gd name="connsiteY5" fmla="*/ 1007390 h 6865749"/>
              <a:gd name="connsiteX6" fmla="*/ 1150997 w 6402339"/>
              <a:gd name="connsiteY6" fmla="*/ 7750 h 6865749"/>
              <a:gd name="connsiteX0" fmla="*/ 1150997 w 6402339"/>
              <a:gd name="connsiteY0" fmla="*/ 7750 h 6865749"/>
              <a:gd name="connsiteX1" fmla="*/ 6402339 w 6402339"/>
              <a:gd name="connsiteY1" fmla="*/ 0 h 6865749"/>
              <a:gd name="connsiteX2" fmla="*/ 6402339 w 6402339"/>
              <a:gd name="connsiteY2" fmla="*/ 6858000 h 6865749"/>
              <a:gd name="connsiteX3" fmla="*/ 352834 w 6402339"/>
              <a:gd name="connsiteY3" fmla="*/ 6865749 h 6865749"/>
              <a:gd name="connsiteX4" fmla="*/ 696380 w 6402339"/>
              <a:gd name="connsiteY4" fmla="*/ 2045776 h 6865749"/>
              <a:gd name="connsiteX5" fmla="*/ 1145831 w 6402339"/>
              <a:gd name="connsiteY5" fmla="*/ 1007390 h 6865749"/>
              <a:gd name="connsiteX6" fmla="*/ 1150997 w 6402339"/>
              <a:gd name="connsiteY6" fmla="*/ 7750 h 6865749"/>
              <a:gd name="connsiteX0" fmla="*/ 1137981 w 6389323"/>
              <a:gd name="connsiteY0" fmla="*/ 7750 h 6865749"/>
              <a:gd name="connsiteX1" fmla="*/ 6389323 w 6389323"/>
              <a:gd name="connsiteY1" fmla="*/ 0 h 6865749"/>
              <a:gd name="connsiteX2" fmla="*/ 6389323 w 6389323"/>
              <a:gd name="connsiteY2" fmla="*/ 6858000 h 6865749"/>
              <a:gd name="connsiteX3" fmla="*/ 339818 w 6389323"/>
              <a:gd name="connsiteY3" fmla="*/ 6865749 h 6865749"/>
              <a:gd name="connsiteX4" fmla="*/ 683364 w 6389323"/>
              <a:gd name="connsiteY4" fmla="*/ 2045776 h 6865749"/>
              <a:gd name="connsiteX5" fmla="*/ 1132815 w 6389323"/>
              <a:gd name="connsiteY5" fmla="*/ 1007390 h 6865749"/>
              <a:gd name="connsiteX6" fmla="*/ 1137981 w 6389323"/>
              <a:gd name="connsiteY6" fmla="*/ 7750 h 6865749"/>
              <a:gd name="connsiteX0" fmla="*/ 1199914 w 6451256"/>
              <a:gd name="connsiteY0" fmla="*/ 7750 h 6865749"/>
              <a:gd name="connsiteX1" fmla="*/ 6451256 w 6451256"/>
              <a:gd name="connsiteY1" fmla="*/ 0 h 6865749"/>
              <a:gd name="connsiteX2" fmla="*/ 6451256 w 6451256"/>
              <a:gd name="connsiteY2" fmla="*/ 6858000 h 6865749"/>
              <a:gd name="connsiteX3" fmla="*/ 401751 w 6451256"/>
              <a:gd name="connsiteY3" fmla="*/ 6865749 h 6865749"/>
              <a:gd name="connsiteX4" fmla="*/ 458578 w 6451256"/>
              <a:gd name="connsiteY4" fmla="*/ 1232115 h 6865749"/>
              <a:gd name="connsiteX5" fmla="*/ 1194748 w 6451256"/>
              <a:gd name="connsiteY5" fmla="*/ 1007390 h 6865749"/>
              <a:gd name="connsiteX6" fmla="*/ 1199914 w 6451256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15432 w 6471940"/>
              <a:gd name="connsiteY5" fmla="*/ 1007390 h 6865749"/>
              <a:gd name="connsiteX6" fmla="*/ 1220598 w 6471940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21782 w 6471940"/>
              <a:gd name="connsiteY5" fmla="*/ 1051840 h 6865749"/>
              <a:gd name="connsiteX6" fmla="*/ 1220598 w 6471940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21782 w 6471940"/>
              <a:gd name="connsiteY5" fmla="*/ 1051840 h 6865749"/>
              <a:gd name="connsiteX6" fmla="*/ 1220598 w 6471940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18253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094428 w 6468411"/>
              <a:gd name="connsiteY5" fmla="*/ 105819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12486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43653 w 6468411"/>
              <a:gd name="connsiteY5" fmla="*/ 98516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84928 w 6468411"/>
              <a:gd name="connsiteY5" fmla="*/ 11947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84928 w 6468411"/>
              <a:gd name="connsiteY5" fmla="*/ 11947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777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14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4603 w 6468411"/>
              <a:gd name="connsiteY5" fmla="*/ 10550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4603 w 6468411"/>
              <a:gd name="connsiteY5" fmla="*/ 1048665 h 6865749"/>
              <a:gd name="connsiteX6" fmla="*/ 1217069 w 6468411"/>
              <a:gd name="connsiteY6" fmla="*/ 7750 h 6865749"/>
              <a:gd name="connsiteX0" fmla="*/ 827637 w 6078979"/>
              <a:gd name="connsiteY0" fmla="*/ 7750 h 6865749"/>
              <a:gd name="connsiteX1" fmla="*/ 6078979 w 6078979"/>
              <a:gd name="connsiteY1" fmla="*/ 0 h 6865749"/>
              <a:gd name="connsiteX2" fmla="*/ 6078979 w 6078979"/>
              <a:gd name="connsiteY2" fmla="*/ 6858000 h 6865749"/>
              <a:gd name="connsiteX3" fmla="*/ 29474 w 6078979"/>
              <a:gd name="connsiteY3" fmla="*/ 6865749 h 6865749"/>
              <a:gd name="connsiteX4" fmla="*/ 21510 w 6078979"/>
              <a:gd name="connsiteY4" fmla="*/ 1055284 h 6865749"/>
              <a:gd name="connsiteX5" fmla="*/ 835171 w 6078979"/>
              <a:gd name="connsiteY5" fmla="*/ 1048665 h 6865749"/>
              <a:gd name="connsiteX6" fmla="*/ 827637 w 6078979"/>
              <a:gd name="connsiteY6" fmla="*/ 7750 h 6865749"/>
              <a:gd name="connsiteX0" fmla="*/ 830141 w 6081483"/>
              <a:gd name="connsiteY0" fmla="*/ 7750 h 6865749"/>
              <a:gd name="connsiteX1" fmla="*/ 6081483 w 6081483"/>
              <a:gd name="connsiteY1" fmla="*/ 0 h 6865749"/>
              <a:gd name="connsiteX2" fmla="*/ 6081483 w 6081483"/>
              <a:gd name="connsiteY2" fmla="*/ 6858000 h 6865749"/>
              <a:gd name="connsiteX3" fmla="*/ 31978 w 6081483"/>
              <a:gd name="connsiteY3" fmla="*/ 6865749 h 6865749"/>
              <a:gd name="connsiteX4" fmla="*/ 24014 w 6081483"/>
              <a:gd name="connsiteY4" fmla="*/ 1055284 h 6865749"/>
              <a:gd name="connsiteX5" fmla="*/ 837675 w 6081483"/>
              <a:gd name="connsiteY5" fmla="*/ 1048665 h 6865749"/>
              <a:gd name="connsiteX6" fmla="*/ 830141 w 6081483"/>
              <a:gd name="connsiteY6" fmla="*/ 7750 h 6865749"/>
              <a:gd name="connsiteX0" fmla="*/ 807643 w 6058985"/>
              <a:gd name="connsiteY0" fmla="*/ 7750 h 6865749"/>
              <a:gd name="connsiteX1" fmla="*/ 6058985 w 6058985"/>
              <a:gd name="connsiteY1" fmla="*/ 0 h 6865749"/>
              <a:gd name="connsiteX2" fmla="*/ 6058985 w 6058985"/>
              <a:gd name="connsiteY2" fmla="*/ 6858000 h 6865749"/>
              <a:gd name="connsiteX3" fmla="*/ 9480 w 6058985"/>
              <a:gd name="connsiteY3" fmla="*/ 6865749 h 6865749"/>
              <a:gd name="connsiteX4" fmla="*/ 1516 w 6058985"/>
              <a:gd name="connsiteY4" fmla="*/ 1055284 h 6865749"/>
              <a:gd name="connsiteX5" fmla="*/ 815177 w 6058985"/>
              <a:gd name="connsiteY5" fmla="*/ 1048665 h 6865749"/>
              <a:gd name="connsiteX6" fmla="*/ 807643 w 6058985"/>
              <a:gd name="connsiteY6" fmla="*/ 7750 h 6865749"/>
              <a:gd name="connsiteX0" fmla="*/ 806127 w 6057469"/>
              <a:gd name="connsiteY0" fmla="*/ 7750 h 6865749"/>
              <a:gd name="connsiteX1" fmla="*/ 6057469 w 6057469"/>
              <a:gd name="connsiteY1" fmla="*/ 0 h 6865749"/>
              <a:gd name="connsiteX2" fmla="*/ 6057469 w 6057469"/>
              <a:gd name="connsiteY2" fmla="*/ 6858000 h 6865749"/>
              <a:gd name="connsiteX3" fmla="*/ 7964 w 6057469"/>
              <a:gd name="connsiteY3" fmla="*/ 6865749 h 6865749"/>
              <a:gd name="connsiteX4" fmla="*/ 0 w 6057469"/>
              <a:gd name="connsiteY4" fmla="*/ 1055284 h 6865749"/>
              <a:gd name="connsiteX5" fmla="*/ 813661 w 6057469"/>
              <a:gd name="connsiteY5" fmla="*/ 1048665 h 6865749"/>
              <a:gd name="connsiteX6" fmla="*/ 806127 w 6057469"/>
              <a:gd name="connsiteY6" fmla="*/ 7750 h 6865749"/>
              <a:gd name="connsiteX0" fmla="*/ 802952 w 6054294"/>
              <a:gd name="connsiteY0" fmla="*/ 7750 h 6865749"/>
              <a:gd name="connsiteX1" fmla="*/ 6054294 w 6054294"/>
              <a:gd name="connsiteY1" fmla="*/ 0 h 6865749"/>
              <a:gd name="connsiteX2" fmla="*/ 6054294 w 6054294"/>
              <a:gd name="connsiteY2" fmla="*/ 6858000 h 6865749"/>
              <a:gd name="connsiteX3" fmla="*/ 4789 w 6054294"/>
              <a:gd name="connsiteY3" fmla="*/ 6865749 h 6865749"/>
              <a:gd name="connsiteX4" fmla="*/ 0 w 6054294"/>
              <a:gd name="connsiteY4" fmla="*/ 1061634 h 6865749"/>
              <a:gd name="connsiteX5" fmla="*/ 810486 w 6054294"/>
              <a:gd name="connsiteY5" fmla="*/ 1048665 h 6865749"/>
              <a:gd name="connsiteX6" fmla="*/ 802952 w 605429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8096 w 6051904"/>
              <a:gd name="connsiteY5" fmla="*/ 104866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4921 w 6051904"/>
              <a:gd name="connsiteY5" fmla="*/ 106136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8096 w 6051904"/>
              <a:gd name="connsiteY5" fmla="*/ 105501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58459 h 6865749"/>
              <a:gd name="connsiteX5" fmla="*/ 808096 w 6051904"/>
              <a:gd name="connsiteY5" fmla="*/ 1055015 h 6865749"/>
              <a:gd name="connsiteX6" fmla="*/ 800562 w 6051904"/>
              <a:gd name="connsiteY6" fmla="*/ 7750 h 6865749"/>
              <a:gd name="connsiteX0" fmla="*/ 799777 w 6051119"/>
              <a:gd name="connsiteY0" fmla="*/ 7750 h 6859693"/>
              <a:gd name="connsiteX1" fmla="*/ 6051119 w 6051119"/>
              <a:gd name="connsiteY1" fmla="*/ 0 h 6859693"/>
              <a:gd name="connsiteX2" fmla="*/ 6051119 w 6051119"/>
              <a:gd name="connsiteY2" fmla="*/ 6858000 h 6859693"/>
              <a:gd name="connsiteX3" fmla="*/ 13725 w 6051119"/>
              <a:gd name="connsiteY3" fmla="*/ 6859693 h 6859693"/>
              <a:gd name="connsiteX4" fmla="*/ 0 w 6051119"/>
              <a:gd name="connsiteY4" fmla="*/ 1058459 h 6859693"/>
              <a:gd name="connsiteX5" fmla="*/ 807311 w 6051119"/>
              <a:gd name="connsiteY5" fmla="*/ 1055015 h 6859693"/>
              <a:gd name="connsiteX6" fmla="*/ 799777 w 6051119"/>
              <a:gd name="connsiteY6" fmla="*/ 7750 h 6859693"/>
              <a:gd name="connsiteX0" fmla="*/ 800561 w 6051903"/>
              <a:gd name="connsiteY0" fmla="*/ 7750 h 6865749"/>
              <a:gd name="connsiteX1" fmla="*/ 6051903 w 6051903"/>
              <a:gd name="connsiteY1" fmla="*/ 0 h 6865749"/>
              <a:gd name="connsiteX2" fmla="*/ 6051903 w 6051903"/>
              <a:gd name="connsiteY2" fmla="*/ 6858000 h 6865749"/>
              <a:gd name="connsiteX3" fmla="*/ 2398 w 6051903"/>
              <a:gd name="connsiteY3" fmla="*/ 6865749 h 6865749"/>
              <a:gd name="connsiteX4" fmla="*/ 784 w 6051903"/>
              <a:gd name="connsiteY4" fmla="*/ 1058459 h 6865749"/>
              <a:gd name="connsiteX5" fmla="*/ 808095 w 6051903"/>
              <a:gd name="connsiteY5" fmla="*/ 1055015 h 6865749"/>
              <a:gd name="connsiteX6" fmla="*/ 800561 w 6051903"/>
              <a:gd name="connsiteY6" fmla="*/ 7750 h 6865749"/>
              <a:gd name="connsiteX0" fmla="*/ 800561 w 6051903"/>
              <a:gd name="connsiteY0" fmla="*/ 7750 h 6883916"/>
              <a:gd name="connsiteX1" fmla="*/ 6051903 w 6051903"/>
              <a:gd name="connsiteY1" fmla="*/ 0 h 6883916"/>
              <a:gd name="connsiteX2" fmla="*/ 6051903 w 6051903"/>
              <a:gd name="connsiteY2" fmla="*/ 6858000 h 6883916"/>
              <a:gd name="connsiteX3" fmla="*/ 2398 w 6051903"/>
              <a:gd name="connsiteY3" fmla="*/ 6883916 h 6883916"/>
              <a:gd name="connsiteX4" fmla="*/ 784 w 6051903"/>
              <a:gd name="connsiteY4" fmla="*/ 1058459 h 6883916"/>
              <a:gd name="connsiteX5" fmla="*/ 808095 w 6051903"/>
              <a:gd name="connsiteY5" fmla="*/ 1055015 h 6883916"/>
              <a:gd name="connsiteX6" fmla="*/ 800561 w 6051903"/>
              <a:gd name="connsiteY6" fmla="*/ 7750 h 6883916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51119 w 6051119"/>
              <a:gd name="connsiteY2" fmla="*/ 6858000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45063 w 6051119"/>
              <a:gd name="connsiteY2" fmla="*/ 6876167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45063 w 6051119"/>
              <a:gd name="connsiteY2" fmla="*/ 6876167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806042 w 6057384"/>
              <a:gd name="connsiteY0" fmla="*/ 7750 h 6877859"/>
              <a:gd name="connsiteX1" fmla="*/ 6057384 w 6057384"/>
              <a:gd name="connsiteY1" fmla="*/ 0 h 6877859"/>
              <a:gd name="connsiteX2" fmla="*/ 6051328 w 6057384"/>
              <a:gd name="connsiteY2" fmla="*/ 6876167 h 6877859"/>
              <a:gd name="connsiteX3" fmla="*/ 1823 w 6057384"/>
              <a:gd name="connsiteY3" fmla="*/ 6877859 h 6877859"/>
              <a:gd name="connsiteX4" fmla="*/ 6265 w 6057384"/>
              <a:gd name="connsiteY4" fmla="*/ 1058459 h 6877859"/>
              <a:gd name="connsiteX5" fmla="*/ 813576 w 6057384"/>
              <a:gd name="connsiteY5" fmla="*/ 1055015 h 6877859"/>
              <a:gd name="connsiteX6" fmla="*/ 806042 w 6057384"/>
              <a:gd name="connsiteY6" fmla="*/ 7750 h 6877859"/>
              <a:gd name="connsiteX0" fmla="*/ 806042 w 6057384"/>
              <a:gd name="connsiteY0" fmla="*/ 7750 h 6879284"/>
              <a:gd name="connsiteX1" fmla="*/ 6057384 w 6057384"/>
              <a:gd name="connsiteY1" fmla="*/ 0 h 6879284"/>
              <a:gd name="connsiteX2" fmla="*/ 6051328 w 6057384"/>
              <a:gd name="connsiteY2" fmla="*/ 6876167 h 6879284"/>
              <a:gd name="connsiteX3" fmla="*/ 1823 w 6057384"/>
              <a:gd name="connsiteY3" fmla="*/ 6877859 h 6879284"/>
              <a:gd name="connsiteX4" fmla="*/ 6265 w 6057384"/>
              <a:gd name="connsiteY4" fmla="*/ 1058459 h 6879284"/>
              <a:gd name="connsiteX5" fmla="*/ 813576 w 6057384"/>
              <a:gd name="connsiteY5" fmla="*/ 1055015 h 6879284"/>
              <a:gd name="connsiteX6" fmla="*/ 806042 w 6057384"/>
              <a:gd name="connsiteY6" fmla="*/ 7750 h 6879284"/>
              <a:gd name="connsiteX0" fmla="*/ 806042 w 6057384"/>
              <a:gd name="connsiteY0" fmla="*/ 7750 h 6879284"/>
              <a:gd name="connsiteX1" fmla="*/ 6057384 w 6057384"/>
              <a:gd name="connsiteY1" fmla="*/ 0 h 6879284"/>
              <a:gd name="connsiteX2" fmla="*/ 6051328 w 6057384"/>
              <a:gd name="connsiteY2" fmla="*/ 6876167 h 6879284"/>
              <a:gd name="connsiteX3" fmla="*/ 1823 w 6057384"/>
              <a:gd name="connsiteY3" fmla="*/ 6877859 h 6879284"/>
              <a:gd name="connsiteX4" fmla="*/ 6265 w 6057384"/>
              <a:gd name="connsiteY4" fmla="*/ 1058459 h 6879284"/>
              <a:gd name="connsiteX5" fmla="*/ 813576 w 6057384"/>
              <a:gd name="connsiteY5" fmla="*/ 1055015 h 6879284"/>
              <a:gd name="connsiteX6" fmla="*/ 806042 w 6057384"/>
              <a:gd name="connsiteY6" fmla="*/ 7750 h 6879284"/>
              <a:gd name="connsiteX0" fmla="*/ 806042 w 6058498"/>
              <a:gd name="connsiteY0" fmla="*/ 7750 h 6879284"/>
              <a:gd name="connsiteX1" fmla="*/ 6057384 w 6058498"/>
              <a:gd name="connsiteY1" fmla="*/ 0 h 6879284"/>
              <a:gd name="connsiteX2" fmla="*/ 6051328 w 6058498"/>
              <a:gd name="connsiteY2" fmla="*/ 6876167 h 6879284"/>
              <a:gd name="connsiteX3" fmla="*/ 1823 w 6058498"/>
              <a:gd name="connsiteY3" fmla="*/ 6877859 h 6879284"/>
              <a:gd name="connsiteX4" fmla="*/ 6265 w 6058498"/>
              <a:gd name="connsiteY4" fmla="*/ 1058459 h 6879284"/>
              <a:gd name="connsiteX5" fmla="*/ 813576 w 6058498"/>
              <a:gd name="connsiteY5" fmla="*/ 1055015 h 6879284"/>
              <a:gd name="connsiteX6" fmla="*/ 806042 w 6058498"/>
              <a:gd name="connsiteY6" fmla="*/ 7750 h 6879284"/>
              <a:gd name="connsiteX0" fmla="*/ 806042 w 6051865"/>
              <a:gd name="connsiteY0" fmla="*/ 7750 h 6879284"/>
              <a:gd name="connsiteX1" fmla="*/ 6045272 w 6051865"/>
              <a:gd name="connsiteY1" fmla="*/ 0 h 6879284"/>
              <a:gd name="connsiteX2" fmla="*/ 6051328 w 6051865"/>
              <a:gd name="connsiteY2" fmla="*/ 6876167 h 6879284"/>
              <a:gd name="connsiteX3" fmla="*/ 1823 w 6051865"/>
              <a:gd name="connsiteY3" fmla="*/ 6877859 h 6879284"/>
              <a:gd name="connsiteX4" fmla="*/ 6265 w 6051865"/>
              <a:gd name="connsiteY4" fmla="*/ 1058459 h 6879284"/>
              <a:gd name="connsiteX5" fmla="*/ 813576 w 6051865"/>
              <a:gd name="connsiteY5" fmla="*/ 1055015 h 6879284"/>
              <a:gd name="connsiteX6" fmla="*/ 806042 w 6051865"/>
              <a:gd name="connsiteY6" fmla="*/ 7750 h 6879284"/>
              <a:gd name="connsiteX0" fmla="*/ 806042 w 6064160"/>
              <a:gd name="connsiteY0" fmla="*/ 7750 h 6879284"/>
              <a:gd name="connsiteX1" fmla="*/ 6063439 w 6064160"/>
              <a:gd name="connsiteY1" fmla="*/ 0 h 6879284"/>
              <a:gd name="connsiteX2" fmla="*/ 6051328 w 6064160"/>
              <a:gd name="connsiteY2" fmla="*/ 6876167 h 6879284"/>
              <a:gd name="connsiteX3" fmla="*/ 1823 w 6064160"/>
              <a:gd name="connsiteY3" fmla="*/ 6877859 h 6879284"/>
              <a:gd name="connsiteX4" fmla="*/ 6265 w 6064160"/>
              <a:gd name="connsiteY4" fmla="*/ 1058459 h 6879284"/>
              <a:gd name="connsiteX5" fmla="*/ 813576 w 6064160"/>
              <a:gd name="connsiteY5" fmla="*/ 1055015 h 6879284"/>
              <a:gd name="connsiteX6" fmla="*/ 806042 w 6064160"/>
              <a:gd name="connsiteY6" fmla="*/ 7750 h 6879284"/>
              <a:gd name="connsiteX0" fmla="*/ 806042 w 6075814"/>
              <a:gd name="connsiteY0" fmla="*/ 7750 h 6883695"/>
              <a:gd name="connsiteX1" fmla="*/ 6063439 w 6075814"/>
              <a:gd name="connsiteY1" fmla="*/ 0 h 6883695"/>
              <a:gd name="connsiteX2" fmla="*/ 6075550 w 6075814"/>
              <a:gd name="connsiteY2" fmla="*/ 6882222 h 6883695"/>
              <a:gd name="connsiteX3" fmla="*/ 1823 w 6075814"/>
              <a:gd name="connsiteY3" fmla="*/ 6877859 h 6883695"/>
              <a:gd name="connsiteX4" fmla="*/ 6265 w 6075814"/>
              <a:gd name="connsiteY4" fmla="*/ 1058459 h 6883695"/>
              <a:gd name="connsiteX5" fmla="*/ 813576 w 6075814"/>
              <a:gd name="connsiteY5" fmla="*/ 1055015 h 6883695"/>
              <a:gd name="connsiteX6" fmla="*/ 806042 w 6075814"/>
              <a:gd name="connsiteY6" fmla="*/ 7750 h 6883695"/>
              <a:gd name="connsiteX0" fmla="*/ 806042 w 6077779"/>
              <a:gd name="connsiteY0" fmla="*/ 7750 h 6883695"/>
              <a:gd name="connsiteX1" fmla="*/ 6063439 w 6077779"/>
              <a:gd name="connsiteY1" fmla="*/ 0 h 6883695"/>
              <a:gd name="connsiteX2" fmla="*/ 6075550 w 6077779"/>
              <a:gd name="connsiteY2" fmla="*/ 6882222 h 6883695"/>
              <a:gd name="connsiteX3" fmla="*/ 1823 w 6077779"/>
              <a:gd name="connsiteY3" fmla="*/ 6877859 h 6883695"/>
              <a:gd name="connsiteX4" fmla="*/ 6265 w 6077779"/>
              <a:gd name="connsiteY4" fmla="*/ 1058459 h 6883695"/>
              <a:gd name="connsiteX5" fmla="*/ 813576 w 6077779"/>
              <a:gd name="connsiteY5" fmla="*/ 1055015 h 6883695"/>
              <a:gd name="connsiteX6" fmla="*/ 806042 w 6077779"/>
              <a:gd name="connsiteY6" fmla="*/ 7750 h 6883695"/>
              <a:gd name="connsiteX0" fmla="*/ 806042 w 6063966"/>
              <a:gd name="connsiteY0" fmla="*/ 7750 h 6889225"/>
              <a:gd name="connsiteX1" fmla="*/ 6063439 w 6063966"/>
              <a:gd name="connsiteY1" fmla="*/ 0 h 6889225"/>
              <a:gd name="connsiteX2" fmla="*/ 6039217 w 6063966"/>
              <a:gd name="connsiteY2" fmla="*/ 6888277 h 6889225"/>
              <a:gd name="connsiteX3" fmla="*/ 1823 w 6063966"/>
              <a:gd name="connsiteY3" fmla="*/ 6877859 h 6889225"/>
              <a:gd name="connsiteX4" fmla="*/ 6265 w 6063966"/>
              <a:gd name="connsiteY4" fmla="*/ 1058459 h 6889225"/>
              <a:gd name="connsiteX5" fmla="*/ 813576 w 6063966"/>
              <a:gd name="connsiteY5" fmla="*/ 1055015 h 6889225"/>
              <a:gd name="connsiteX6" fmla="*/ 806042 w 6063966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13576 w 6064149"/>
              <a:gd name="connsiteY5" fmla="*/ 1055015 h 6889225"/>
              <a:gd name="connsiteX6" fmla="*/ 806042 w 6064149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13576 w 6064149"/>
              <a:gd name="connsiteY5" fmla="*/ 1063482 h 6889225"/>
              <a:gd name="connsiteX6" fmla="*/ 806042 w 6064149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05109 w 6064149"/>
              <a:gd name="connsiteY5" fmla="*/ 1055015 h 6889225"/>
              <a:gd name="connsiteX6" fmla="*/ 806042 w 6064149"/>
              <a:gd name="connsiteY6" fmla="*/ 7750 h 6889225"/>
              <a:gd name="connsiteX0" fmla="*/ 806042 w 12184840"/>
              <a:gd name="connsiteY0" fmla="*/ 0 h 6881475"/>
              <a:gd name="connsiteX1" fmla="*/ 12184839 w 12184840"/>
              <a:gd name="connsiteY1" fmla="*/ 717 h 6881475"/>
              <a:gd name="connsiteX2" fmla="*/ 6045273 w 12184840"/>
              <a:gd name="connsiteY2" fmla="*/ 6880527 h 6881475"/>
              <a:gd name="connsiteX3" fmla="*/ 1823 w 12184840"/>
              <a:gd name="connsiteY3" fmla="*/ 6870109 h 6881475"/>
              <a:gd name="connsiteX4" fmla="*/ 6265 w 12184840"/>
              <a:gd name="connsiteY4" fmla="*/ 1050709 h 6881475"/>
              <a:gd name="connsiteX5" fmla="*/ 805109 w 12184840"/>
              <a:gd name="connsiteY5" fmla="*/ 1047265 h 6881475"/>
              <a:gd name="connsiteX6" fmla="*/ 806042 w 12184840"/>
              <a:gd name="connsiteY6" fmla="*/ 0 h 6881475"/>
              <a:gd name="connsiteX0" fmla="*/ 806042 w 12235233"/>
              <a:gd name="connsiteY0" fmla="*/ 0 h 6881475"/>
              <a:gd name="connsiteX1" fmla="*/ 12184839 w 12235233"/>
              <a:gd name="connsiteY1" fmla="*/ 717 h 6881475"/>
              <a:gd name="connsiteX2" fmla="*/ 12234406 w 12235233"/>
              <a:gd name="connsiteY2" fmla="*/ 6880527 h 6881475"/>
              <a:gd name="connsiteX3" fmla="*/ 1823 w 12235233"/>
              <a:gd name="connsiteY3" fmla="*/ 6870109 h 6881475"/>
              <a:gd name="connsiteX4" fmla="*/ 6265 w 12235233"/>
              <a:gd name="connsiteY4" fmla="*/ 1050709 h 6881475"/>
              <a:gd name="connsiteX5" fmla="*/ 805109 w 12235233"/>
              <a:gd name="connsiteY5" fmla="*/ 1047265 h 6881475"/>
              <a:gd name="connsiteX6" fmla="*/ 806042 w 12235233"/>
              <a:gd name="connsiteY6" fmla="*/ 0 h 6881475"/>
              <a:gd name="connsiteX0" fmla="*/ 806042 w 12235233"/>
              <a:gd name="connsiteY0" fmla="*/ 0 h 6881475"/>
              <a:gd name="connsiteX1" fmla="*/ 12184839 w 12235233"/>
              <a:gd name="connsiteY1" fmla="*/ 717 h 6881475"/>
              <a:gd name="connsiteX2" fmla="*/ 12234406 w 12235233"/>
              <a:gd name="connsiteY2" fmla="*/ 6880527 h 6881475"/>
              <a:gd name="connsiteX3" fmla="*/ 1823 w 12235233"/>
              <a:gd name="connsiteY3" fmla="*/ 6870109 h 6881475"/>
              <a:gd name="connsiteX4" fmla="*/ 6265 w 12235233"/>
              <a:gd name="connsiteY4" fmla="*/ 1050709 h 6881475"/>
              <a:gd name="connsiteX5" fmla="*/ 805109 w 12235233"/>
              <a:gd name="connsiteY5" fmla="*/ 1047265 h 6881475"/>
              <a:gd name="connsiteX6" fmla="*/ 806042 w 12235233"/>
              <a:gd name="connsiteY6" fmla="*/ 0 h 6881475"/>
              <a:gd name="connsiteX0" fmla="*/ 806042 w 12202459"/>
              <a:gd name="connsiteY0" fmla="*/ 0 h 6881475"/>
              <a:gd name="connsiteX1" fmla="*/ 12184839 w 12202459"/>
              <a:gd name="connsiteY1" fmla="*/ 717 h 6881475"/>
              <a:gd name="connsiteX2" fmla="*/ 12200539 w 12202459"/>
              <a:gd name="connsiteY2" fmla="*/ 6880527 h 6881475"/>
              <a:gd name="connsiteX3" fmla="*/ 1823 w 12202459"/>
              <a:gd name="connsiteY3" fmla="*/ 6870109 h 6881475"/>
              <a:gd name="connsiteX4" fmla="*/ 6265 w 12202459"/>
              <a:gd name="connsiteY4" fmla="*/ 1050709 h 6881475"/>
              <a:gd name="connsiteX5" fmla="*/ 805109 w 12202459"/>
              <a:gd name="connsiteY5" fmla="*/ 1047265 h 6881475"/>
              <a:gd name="connsiteX6" fmla="*/ 806042 w 12202459"/>
              <a:gd name="connsiteY6" fmla="*/ 0 h 688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2459" h="6881475">
                <a:moveTo>
                  <a:pt x="806042" y="0"/>
                </a:moveTo>
                <a:lnTo>
                  <a:pt x="12184839" y="717"/>
                </a:lnTo>
                <a:cubicBezTo>
                  <a:pt x="12188876" y="70358"/>
                  <a:pt x="12208613" y="6822998"/>
                  <a:pt x="12200539" y="6880527"/>
                </a:cubicBezTo>
                <a:cubicBezTo>
                  <a:pt x="12128287" y="6885128"/>
                  <a:pt x="46208" y="6871564"/>
                  <a:pt x="1823" y="6870109"/>
                </a:cubicBezTo>
                <a:cubicBezTo>
                  <a:pt x="-6141" y="6870647"/>
                  <a:pt x="15091" y="1047587"/>
                  <a:pt x="6265" y="1050709"/>
                </a:cubicBezTo>
                <a:cubicBezTo>
                  <a:pt x="14445" y="1042960"/>
                  <a:pt x="799243" y="1046511"/>
                  <a:pt x="805109" y="1047265"/>
                </a:cubicBezTo>
                <a:cubicBezTo>
                  <a:pt x="796714" y="1044306"/>
                  <a:pt x="808356" y="89330"/>
                  <a:pt x="806042" y="0"/>
                </a:cubicBez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8" name="Rektangel 7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8422394" y="0"/>
            <a:ext cx="3769606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Avrundet rektangel 17"/>
          <p:cNvSpPr/>
          <p:nvPr userDrawn="1"/>
        </p:nvSpPr>
        <p:spPr>
          <a:xfrm>
            <a:off x="1040524" y="4750676"/>
            <a:ext cx="2543504" cy="462456"/>
          </a:xfrm>
          <a:prstGeom prst="round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Plassholder f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3815710" y="1622570"/>
            <a:ext cx="4318999" cy="442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b-NO"/>
              <a:t>Summary for instance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028102" y="1736725"/>
            <a:ext cx="2552400" cy="2843003"/>
          </a:xfrm>
          <a:prstGeom prst="rect">
            <a:avLst/>
          </a:prstGeom>
          <a:ln w="9525">
            <a:noFill/>
          </a:ln>
        </p:spPr>
        <p:txBody>
          <a:bodyPr anchor="ctr"/>
          <a:lstStyle>
            <a:lvl1pPr algn="ctr"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04149" y="2260122"/>
            <a:ext cx="4339187" cy="415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+mn-lt"/>
                <a:ea typeface="Tahoma" charset="0"/>
                <a:cs typeface="Tahoma" charset="0"/>
              </a:defRPr>
            </a:lvl1pPr>
            <a:lvl2pPr>
              <a:defRPr sz="1400" baseline="0">
                <a:latin typeface="+mn-lt"/>
                <a:ea typeface="Tahoma" charset="0"/>
                <a:cs typeface="Tahoma" charset="0"/>
              </a:defRPr>
            </a:lvl2pPr>
            <a:lvl3pPr>
              <a:defRPr sz="1200">
                <a:latin typeface="+mn-lt"/>
                <a:ea typeface="Tahoma" charset="0"/>
                <a:cs typeface="Tahoma" charset="0"/>
              </a:defRPr>
            </a:lvl3pPr>
            <a:lvl4pPr>
              <a:defRPr sz="1100">
                <a:latin typeface="Tahoma" charset="0"/>
                <a:ea typeface="Tahoma" charset="0"/>
                <a:cs typeface="Tahoma" charset="0"/>
              </a:defRPr>
            </a:lvl4pPr>
            <a:lvl5pPr>
              <a:defRPr sz="10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nb-NO" dirty="0"/>
              <a:t>Summary text</a:t>
            </a:r>
            <a:endParaRPr lang="en-US" dirty="0"/>
          </a:p>
          <a:p>
            <a:pPr lvl="1"/>
            <a:r>
              <a:rPr lang="en-US" dirty="0"/>
              <a:t>Second level 14pt</a:t>
            </a:r>
          </a:p>
        </p:txBody>
      </p:sp>
      <p:sp>
        <p:nvSpPr>
          <p:cNvPr id="21" name="Text Placeholder 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432378" y="4848404"/>
            <a:ext cx="1085844" cy="5225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  <a:lvl2pPr>
              <a:defRPr sz="1400" baseline="0">
                <a:latin typeface="+mn-lt"/>
                <a:ea typeface="Tahoma" charset="0"/>
                <a:cs typeface="Tahoma" charset="0"/>
              </a:defRPr>
            </a:lvl2pPr>
            <a:lvl3pPr>
              <a:defRPr sz="1200">
                <a:latin typeface="+mn-lt"/>
                <a:ea typeface="Tahoma" charset="0"/>
                <a:cs typeface="Tahoma" charset="0"/>
              </a:defRPr>
            </a:lvl3pPr>
            <a:lvl4pPr>
              <a:defRPr sz="1100">
                <a:latin typeface="Tahoma" charset="0"/>
                <a:ea typeface="Tahoma" charset="0"/>
                <a:cs typeface="Tahoma" charset="0"/>
              </a:defRPr>
            </a:lvl4pPr>
            <a:lvl5pPr>
              <a:defRPr sz="10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00.00.0000</a:t>
            </a:r>
          </a:p>
        </p:txBody>
      </p:sp>
      <p:cxnSp>
        <p:nvCxnSpPr>
          <p:cNvPr id="22" name="Straight Connector 9"/>
          <p:cNvCxnSpPr>
            <a:cxnSpLocks noChangeAspect="1"/>
          </p:cNvCxnSpPr>
          <p:nvPr userDrawn="1"/>
        </p:nvCxnSpPr>
        <p:spPr>
          <a:xfrm>
            <a:off x="8759825" y="2077341"/>
            <a:ext cx="3058782" cy="0"/>
          </a:xfrm>
          <a:prstGeom prst="line">
            <a:avLst/>
          </a:prstGeom>
          <a:ln w="114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8669359" y="2260121"/>
            <a:ext cx="3097402" cy="25620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+mn-lt"/>
                <a:ea typeface="Tahoma" charset="0"/>
                <a:cs typeface="Tahoma" charset="0"/>
              </a:defRPr>
            </a:lvl1pPr>
            <a:lvl2pPr>
              <a:defRPr sz="1400" baseline="0">
                <a:latin typeface="+mn-lt"/>
                <a:ea typeface="Tahoma" charset="0"/>
                <a:cs typeface="Tahoma" charset="0"/>
              </a:defRPr>
            </a:lvl2pPr>
            <a:lvl3pPr>
              <a:defRPr sz="1200">
                <a:latin typeface="+mn-lt"/>
                <a:ea typeface="Tahoma" charset="0"/>
                <a:cs typeface="Tahoma" charset="0"/>
              </a:defRPr>
            </a:lvl3pPr>
            <a:lvl4pPr>
              <a:defRPr sz="1100">
                <a:latin typeface="Tahoma" charset="0"/>
                <a:ea typeface="Tahoma" charset="0"/>
                <a:cs typeface="Tahoma" charset="0"/>
              </a:defRPr>
            </a:lvl4pPr>
            <a:lvl5pPr>
              <a:defRPr sz="10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Referances from previous tasks and jobs</a:t>
            </a:r>
          </a:p>
        </p:txBody>
      </p:sp>
      <p:sp>
        <p:nvSpPr>
          <p:cNvPr id="30" name="Text Placeholder 2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8668594" y="4946240"/>
            <a:ext cx="3046412" cy="1470435"/>
          </a:xfrm>
          <a:prstGeom prst="rect">
            <a:avLst/>
          </a:prstGeom>
        </p:spPr>
        <p:txBody>
          <a:bodyPr numCol="2" spcCol="180000"/>
          <a:lstStyle>
            <a:lvl1pPr marL="171450" indent="-171450" algn="l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defRPr sz="1200" b="0" i="1" baseline="0">
                <a:solidFill>
                  <a:schemeClr val="tx2"/>
                </a:solidFill>
                <a:latin typeface="+mn-lt"/>
                <a:ea typeface="Tahoma" charset="0"/>
                <a:cs typeface="Tahoma" charset="0"/>
              </a:defRPr>
            </a:lvl1pPr>
            <a:lvl2pPr>
              <a:defRPr sz="1400" baseline="0">
                <a:latin typeface="+mn-lt"/>
                <a:ea typeface="Tahoma" charset="0"/>
                <a:cs typeface="Tahoma" charset="0"/>
              </a:defRPr>
            </a:lvl2pPr>
            <a:lvl3pPr>
              <a:defRPr sz="1200">
                <a:latin typeface="+mn-lt"/>
                <a:ea typeface="Tahoma" charset="0"/>
                <a:cs typeface="Tahoma" charset="0"/>
              </a:defRPr>
            </a:lvl3pPr>
            <a:lvl4pPr>
              <a:defRPr sz="1100">
                <a:latin typeface="Tahoma" charset="0"/>
                <a:ea typeface="Tahoma" charset="0"/>
                <a:cs typeface="Tahoma" charset="0"/>
              </a:defRPr>
            </a:lvl4pPr>
            <a:lvl5pPr>
              <a:defRPr sz="10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Programs</a:t>
            </a:r>
          </a:p>
          <a:p>
            <a:pPr lvl="0"/>
            <a:r>
              <a:rPr lang="en-US" dirty="0"/>
              <a:t>Sertifications</a:t>
            </a:r>
          </a:p>
        </p:txBody>
      </p:sp>
      <p:sp>
        <p:nvSpPr>
          <p:cNvPr id="33" name="Plassholder f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8664130" y="1607330"/>
            <a:ext cx="3119884" cy="442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404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nb-NO"/>
              <a:t>Key qualifications for instance</a:t>
            </a:r>
          </a:p>
        </p:txBody>
      </p:sp>
      <p:cxnSp>
        <p:nvCxnSpPr>
          <p:cNvPr id="38" name="Straight Connector 9"/>
          <p:cNvCxnSpPr>
            <a:cxnSpLocks noChangeAspect="1"/>
          </p:cNvCxnSpPr>
          <p:nvPr userDrawn="1"/>
        </p:nvCxnSpPr>
        <p:spPr>
          <a:xfrm>
            <a:off x="3908785" y="2079858"/>
            <a:ext cx="4225925" cy="0"/>
          </a:xfrm>
          <a:prstGeom prst="line">
            <a:avLst/>
          </a:prstGeom>
          <a:ln w="1143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960026" y="543147"/>
            <a:ext cx="7176441" cy="6753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Name Surname</a:t>
            </a:r>
            <a:endParaRPr lang="en-US" dirty="0"/>
          </a:p>
        </p:txBody>
      </p:sp>
      <p:grpSp>
        <p:nvGrpSpPr>
          <p:cNvPr id="23" name="Gruppe 22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24" name="Rektangel 23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26" name="Bilde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F127034-86EF-7743-B3B2-DB2A64F480EA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1048749" y="4848404"/>
            <a:ext cx="1375404" cy="5225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baseline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defRPr>
            </a:lvl1pPr>
            <a:lvl2pPr>
              <a:defRPr sz="1400" baseline="0">
                <a:latin typeface="+mn-lt"/>
                <a:ea typeface="Tahoma" charset="0"/>
                <a:cs typeface="Tahoma" charset="0"/>
              </a:defRPr>
            </a:lvl2pPr>
            <a:lvl3pPr>
              <a:defRPr sz="1200">
                <a:latin typeface="+mn-lt"/>
                <a:ea typeface="Tahoma" charset="0"/>
                <a:cs typeface="Tahoma" charset="0"/>
              </a:defRPr>
            </a:lvl3pPr>
            <a:lvl4pPr>
              <a:defRPr sz="1100">
                <a:latin typeface="Tahoma" charset="0"/>
                <a:ea typeface="Tahoma" charset="0"/>
                <a:cs typeface="Tahoma" charset="0"/>
              </a:defRPr>
            </a:lvl4pPr>
            <a:lvl5pPr>
              <a:defRPr sz="10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Available from</a:t>
            </a:r>
          </a:p>
        </p:txBody>
      </p:sp>
      <p:sp>
        <p:nvSpPr>
          <p:cNvPr id="31" name="Plassholder for tekst 31">
            <a:extLst>
              <a:ext uri="{FF2B5EF4-FFF2-40B4-BE49-F238E27FC236}">
                <a16:creationId xmlns:a16="http://schemas.microsoft.com/office/drawing/2014/main" id="{7A03D493-0B56-CC46-A6E6-54B1EBEA3D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208" y="289560"/>
            <a:ext cx="7175127" cy="326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3717157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  <p15:guide id="2" pos="3318" userDrawn="1">
          <p15:clr>
            <a:srgbClr val="FBAE40"/>
          </p15:clr>
        </p15:guide>
        <p15:guide id="3" pos="506" userDrawn="1">
          <p15:clr>
            <a:srgbClr val="FBAE40"/>
          </p15:clr>
        </p15:guide>
        <p15:guide id="4" orient="horz" pos="4042" userDrawn="1">
          <p15:clr>
            <a:srgbClr val="FBAE40"/>
          </p15:clr>
        </p15:guide>
        <p15:guide id="5" pos="7423" userDrawn="1">
          <p15:clr>
            <a:srgbClr val="FBAE40"/>
          </p15:clr>
        </p15:guide>
        <p15:guide id="6" pos="234" userDrawn="1">
          <p15:clr>
            <a:srgbClr val="FBAE40"/>
          </p15:clr>
        </p15:guide>
        <p15:guide id="7" pos="5518" userDrawn="1">
          <p15:clr>
            <a:srgbClr val="FBAE40"/>
          </p15:clr>
        </p15:guide>
        <p15:guide id="8" pos="2457" userDrawn="1">
          <p15:clr>
            <a:srgbClr val="FBAE40"/>
          </p15:clr>
        </p15:guide>
        <p15:guide id="9" orient="horz" pos="66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ktangel 58">
            <a:extLst>
              <a:ext uri="{FF2B5EF4-FFF2-40B4-BE49-F238E27FC236}">
                <a16:creationId xmlns:a16="http://schemas.microsoft.com/office/drawing/2014/main" id="{66870042-B5B3-534D-BC8E-294EC5970D4A}"/>
              </a:ext>
            </a:extLst>
          </p:cNvPr>
          <p:cNvSpPr/>
          <p:nvPr userDrawn="1"/>
        </p:nvSpPr>
        <p:spPr>
          <a:xfrm>
            <a:off x="0" y="1595527"/>
            <a:ext cx="12192000" cy="526247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198159" y="224096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2912675" y="224096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4627191" y="226376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4"/>
          </p:nvPr>
        </p:nvSpPr>
        <p:spPr>
          <a:xfrm>
            <a:off x="6341707" y="224096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8056223" y="224096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6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770737" y="226376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198159" y="423740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8" name="Picture Placeholder 9"/>
          <p:cNvSpPr>
            <a:spLocks noGrp="1" noChangeAspect="1"/>
          </p:cNvSpPr>
          <p:nvPr>
            <p:ph type="pic" sz="quarter" idx="18"/>
          </p:nvPr>
        </p:nvSpPr>
        <p:spPr>
          <a:xfrm>
            <a:off x="2912675" y="423740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4627191" y="426020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20"/>
          </p:nvPr>
        </p:nvSpPr>
        <p:spPr>
          <a:xfrm>
            <a:off x="6341707" y="423740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9"/>
          <p:cNvSpPr>
            <a:spLocks noGrp="1" noChangeAspect="1"/>
          </p:cNvSpPr>
          <p:nvPr>
            <p:ph type="pic" sz="quarter" idx="21"/>
          </p:nvPr>
        </p:nvSpPr>
        <p:spPr>
          <a:xfrm>
            <a:off x="8056223" y="423740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Picture Placeholder 9"/>
          <p:cNvSpPr>
            <a:spLocks noGrp="1" noChangeAspect="1"/>
          </p:cNvSpPr>
          <p:nvPr>
            <p:ph type="pic" sz="quarter" idx="22"/>
          </p:nvPr>
        </p:nvSpPr>
        <p:spPr>
          <a:xfrm>
            <a:off x="9770737" y="4260207"/>
            <a:ext cx="1221113" cy="1221113"/>
          </a:xfrm>
          <a:prstGeom prst="rect">
            <a:avLst/>
          </a:prstGeom>
          <a:ln w="12700">
            <a:noFill/>
          </a:ln>
        </p:spPr>
        <p:txBody>
          <a:bodyPr anchor="ctr"/>
          <a:lstStyle>
            <a:lvl1pPr marL="0" indent="0" algn="ctr">
              <a:buNone/>
              <a:defRPr sz="11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20" name="Rektangel 1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33" name="Bilde 3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4" name="Plassholder for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902356" y="3514167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35" name="Plassholder for tekst 3"/>
          <p:cNvSpPr>
            <a:spLocks noGrp="1"/>
          </p:cNvSpPr>
          <p:nvPr>
            <p:ph type="body" sz="quarter" idx="24" hasCustomPrompt="1"/>
          </p:nvPr>
        </p:nvSpPr>
        <p:spPr>
          <a:xfrm>
            <a:off x="902356" y="371367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  <a:endParaRPr/>
          </a:p>
        </p:txBody>
      </p:sp>
      <p:sp>
        <p:nvSpPr>
          <p:cNvPr id="36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4631" y="3514167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37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2594631" y="371367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Posistion</a:t>
            </a:r>
          </a:p>
          <a:p>
            <a:pPr lvl="0"/>
            <a:endParaRPr/>
          </a:p>
        </p:txBody>
      </p:sp>
      <p:sp>
        <p:nvSpPr>
          <p:cNvPr id="38" name="Plassholder f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4323418" y="3514167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39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4323418" y="371367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Posistion</a:t>
            </a:r>
          </a:p>
          <a:p>
            <a:pPr lvl="0"/>
            <a:endParaRPr/>
          </a:p>
        </p:txBody>
      </p:sp>
      <p:sp>
        <p:nvSpPr>
          <p:cNvPr id="40" name="Plassholder f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6050618" y="3514167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41" name="Plassholder f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6050618" y="371367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42" name="Plassholder for tekst 3"/>
          <p:cNvSpPr>
            <a:spLocks noGrp="1"/>
          </p:cNvSpPr>
          <p:nvPr>
            <p:ph type="body" sz="quarter" idx="31" hasCustomPrompt="1"/>
          </p:nvPr>
        </p:nvSpPr>
        <p:spPr>
          <a:xfrm>
            <a:off x="7742893" y="3514167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43" name="Plassholder for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7742893" y="371367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Posistion</a:t>
            </a:r>
          </a:p>
          <a:p>
            <a:pPr lvl="0"/>
            <a:endParaRPr/>
          </a:p>
        </p:txBody>
      </p:sp>
      <p:sp>
        <p:nvSpPr>
          <p:cNvPr id="44" name="Plassholder for tekst 3"/>
          <p:cNvSpPr>
            <a:spLocks noGrp="1"/>
          </p:cNvSpPr>
          <p:nvPr>
            <p:ph type="body" sz="quarter" idx="33" hasCustomPrompt="1"/>
          </p:nvPr>
        </p:nvSpPr>
        <p:spPr>
          <a:xfrm>
            <a:off x="9471681" y="3514167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45" name="Plassholder for tekst 3"/>
          <p:cNvSpPr>
            <a:spLocks noGrp="1"/>
          </p:cNvSpPr>
          <p:nvPr>
            <p:ph type="body" sz="quarter" idx="34" hasCustomPrompt="1"/>
          </p:nvPr>
        </p:nvSpPr>
        <p:spPr>
          <a:xfrm>
            <a:off x="9471681" y="371367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47" name="Plassholder for tekst 3"/>
          <p:cNvSpPr>
            <a:spLocks noGrp="1"/>
          </p:cNvSpPr>
          <p:nvPr>
            <p:ph type="body" sz="quarter" idx="35" hasCustomPrompt="1"/>
          </p:nvPr>
        </p:nvSpPr>
        <p:spPr>
          <a:xfrm>
            <a:off x="902356" y="5501005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48" name="Plassholder for tekst 3"/>
          <p:cNvSpPr>
            <a:spLocks noGrp="1"/>
          </p:cNvSpPr>
          <p:nvPr>
            <p:ph type="body" sz="quarter" idx="36" hasCustomPrompt="1"/>
          </p:nvPr>
        </p:nvSpPr>
        <p:spPr>
          <a:xfrm>
            <a:off x="902356" y="5700510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49" name="Plassholder for tekst 3"/>
          <p:cNvSpPr>
            <a:spLocks noGrp="1"/>
          </p:cNvSpPr>
          <p:nvPr>
            <p:ph type="body" sz="quarter" idx="37" hasCustomPrompt="1"/>
          </p:nvPr>
        </p:nvSpPr>
        <p:spPr>
          <a:xfrm>
            <a:off x="2594631" y="5501005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50" name="Plassholder for tekst 3"/>
          <p:cNvSpPr>
            <a:spLocks noGrp="1"/>
          </p:cNvSpPr>
          <p:nvPr>
            <p:ph type="body" sz="quarter" idx="38" hasCustomPrompt="1"/>
          </p:nvPr>
        </p:nvSpPr>
        <p:spPr>
          <a:xfrm>
            <a:off x="2594631" y="5700510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Posistion</a:t>
            </a:r>
          </a:p>
          <a:p>
            <a:pPr lvl="0"/>
            <a:endParaRPr/>
          </a:p>
        </p:txBody>
      </p:sp>
      <p:sp>
        <p:nvSpPr>
          <p:cNvPr id="51" name="Plassholder for tekst 3"/>
          <p:cNvSpPr>
            <a:spLocks noGrp="1"/>
          </p:cNvSpPr>
          <p:nvPr>
            <p:ph type="body" sz="quarter" idx="39" hasCustomPrompt="1"/>
          </p:nvPr>
        </p:nvSpPr>
        <p:spPr>
          <a:xfrm>
            <a:off x="4323418" y="5501005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52" name="Plassholder for tekst 3"/>
          <p:cNvSpPr>
            <a:spLocks noGrp="1"/>
          </p:cNvSpPr>
          <p:nvPr>
            <p:ph type="body" sz="quarter" idx="40" hasCustomPrompt="1"/>
          </p:nvPr>
        </p:nvSpPr>
        <p:spPr>
          <a:xfrm>
            <a:off x="6050618" y="5501005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53" name="Plassholder for tekst 3"/>
          <p:cNvSpPr>
            <a:spLocks noGrp="1"/>
          </p:cNvSpPr>
          <p:nvPr>
            <p:ph type="body" sz="quarter" idx="41" hasCustomPrompt="1"/>
          </p:nvPr>
        </p:nvSpPr>
        <p:spPr>
          <a:xfrm>
            <a:off x="6050618" y="5700510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54" name="Plassholder for tekst 3"/>
          <p:cNvSpPr>
            <a:spLocks noGrp="1"/>
          </p:cNvSpPr>
          <p:nvPr>
            <p:ph type="body" sz="quarter" idx="42" hasCustomPrompt="1"/>
          </p:nvPr>
        </p:nvSpPr>
        <p:spPr>
          <a:xfrm>
            <a:off x="7742893" y="5501005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55" name="Plassholder for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7742893" y="5700510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56" name="Plassholder for tekst 3"/>
          <p:cNvSpPr>
            <a:spLocks noGrp="1"/>
          </p:cNvSpPr>
          <p:nvPr>
            <p:ph type="body" sz="quarter" idx="44" hasCustomPrompt="1"/>
          </p:nvPr>
        </p:nvSpPr>
        <p:spPr>
          <a:xfrm>
            <a:off x="9471681" y="5501005"/>
            <a:ext cx="1817964" cy="19220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57" name="Plassholder for tekst 3"/>
          <p:cNvSpPr>
            <a:spLocks noGrp="1"/>
          </p:cNvSpPr>
          <p:nvPr>
            <p:ph type="body" sz="quarter" idx="45" hasCustomPrompt="1"/>
          </p:nvPr>
        </p:nvSpPr>
        <p:spPr>
          <a:xfrm>
            <a:off x="9471681" y="5700510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Posistion</a:t>
            </a:r>
          </a:p>
          <a:p>
            <a:pPr lvl="0"/>
            <a:endParaRPr/>
          </a:p>
        </p:txBody>
      </p:sp>
      <p:sp>
        <p:nvSpPr>
          <p:cNvPr id="58" name="Plassholder for tekst 3"/>
          <p:cNvSpPr>
            <a:spLocks noGrp="1"/>
          </p:cNvSpPr>
          <p:nvPr>
            <p:ph type="body" sz="quarter" idx="46" hasCustomPrompt="1"/>
          </p:nvPr>
        </p:nvSpPr>
        <p:spPr>
          <a:xfrm>
            <a:off x="4323418" y="5705032"/>
            <a:ext cx="1817964" cy="15562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46" name="Title Placeholder 14">
            <a:extLst>
              <a:ext uri="{FF2B5EF4-FFF2-40B4-BE49-F238E27FC236}">
                <a16:creationId xmlns:a16="http://schemas.microsoft.com/office/drawing/2014/main" id="{4389025F-169B-8546-9475-699B08519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9881323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269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  <p15:guide id="5" orient="horz" pos="3158" userDrawn="1">
          <p15:clr>
            <a:srgbClr val="FBAE40"/>
          </p15:clr>
        </p15:guide>
        <p15:guide id="6" orient="horz" pos="663" userDrawn="1">
          <p15:clr>
            <a:srgbClr val="FBAE40"/>
          </p15:clr>
        </p15:guide>
        <p15:guide id="7" pos="1141" userDrawn="1">
          <p15:clr>
            <a:srgbClr val="FBAE40"/>
          </p15:clr>
        </p15:guide>
        <p15:guide id="8" pos="2207" userDrawn="1">
          <p15:clr>
            <a:srgbClr val="FBAE40"/>
          </p15:clr>
        </p15:guide>
        <p15:guide id="9" pos="3296" userDrawn="1">
          <p15:clr>
            <a:srgbClr val="FBAE40"/>
          </p15:clr>
        </p15:guide>
        <p15:guide id="10" pos="4384" userDrawn="1">
          <p15:clr>
            <a:srgbClr val="FBAE40"/>
          </p15:clr>
        </p15:guide>
        <p15:guide id="11" pos="5450" userDrawn="1">
          <p15:clr>
            <a:srgbClr val="FBAE40"/>
          </p15:clr>
        </p15:guide>
        <p15:guide id="12" pos="653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889760"/>
            <a:ext cx="12192000" cy="496824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1200150" y="2665058"/>
            <a:ext cx="2038273" cy="219456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3783162" y="2665058"/>
            <a:ext cx="2038273" cy="219456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66174" y="2665058"/>
            <a:ext cx="2038273" cy="219456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8949187" y="2665058"/>
            <a:ext cx="2038273" cy="219456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7" name="Rektangel 16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20" name="Plassholder for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1195358" y="4999418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21" name="Plassholder for tekst 3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" y="5260884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  <a:endParaRPr/>
          </a:p>
        </p:txBody>
      </p:sp>
      <p:sp>
        <p:nvSpPr>
          <p:cNvPr id="22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3780616" y="4999418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3785408" y="5260884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24" name="Plassholder f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6365874" y="4999418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25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370666" y="5260884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26" name="Plassholder f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8951132" y="4999418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27" name="Plassholder f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8955924" y="5260884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28" name="Title Placeholder 14">
            <a:extLst>
              <a:ext uri="{FF2B5EF4-FFF2-40B4-BE49-F238E27FC236}">
                <a16:creationId xmlns:a16="http://schemas.microsoft.com/office/drawing/2014/main" id="{DD223958-2F50-0B42-84DA-352C4D4A1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8" y="0"/>
            <a:ext cx="9895522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25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5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orient="horz" pos="663" userDrawn="1">
          <p15:clr>
            <a:srgbClr val="FBAE40"/>
          </p15:clr>
        </p15:guide>
        <p15:guide id="5" orient="horz" pos="2863" userDrawn="1">
          <p15:clr>
            <a:srgbClr val="FBAE40"/>
          </p15:clr>
        </p15:guide>
        <p15:guide id="6" orient="horz" pos="2999" userDrawn="1">
          <p15:clr>
            <a:srgbClr val="FBAE40"/>
          </p15:clr>
        </p15:guide>
        <p15:guide id="7" pos="1391" userDrawn="1">
          <p15:clr>
            <a:srgbClr val="FBAE40"/>
          </p15:clr>
        </p15:guide>
        <p15:guide id="8" pos="3046" userDrawn="1">
          <p15:clr>
            <a:srgbClr val="FBAE40"/>
          </p15:clr>
        </p15:guide>
        <p15:guide id="9" pos="4634" userDrawn="1">
          <p15:clr>
            <a:srgbClr val="FBAE40"/>
          </p15:clr>
        </p15:guide>
        <p15:guide id="10" pos="626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g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595526"/>
            <a:ext cx="12192000" cy="526247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1213517" y="2128065"/>
            <a:ext cx="2983258" cy="274320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3" name="Rektangel 12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Bild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8" name="Plassholder for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1677687" y="5084271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19" name="Plassholder for tekst 3"/>
          <p:cNvSpPr>
            <a:spLocks noGrp="1"/>
          </p:cNvSpPr>
          <p:nvPr>
            <p:ph type="body" sz="quarter" idx="24" hasCustomPrompt="1"/>
          </p:nvPr>
        </p:nvSpPr>
        <p:spPr>
          <a:xfrm>
            <a:off x="1680084" y="5354050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20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5059768" y="5084271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21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5064560" y="5354050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47004A58-6AD6-EB42-BB79-61640848A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8" y="0"/>
            <a:ext cx="9867956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B06EDE-AB05-1C44-909A-EFCCA237326A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604371" y="2128065"/>
            <a:ext cx="2983258" cy="274320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2F59583-FF6A-8C49-8E77-4BAE9B1C9686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995225" y="2128065"/>
            <a:ext cx="2983258" cy="2743200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73F2256C-C282-2D4C-8277-0BFEA935A0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9395" y="5084271"/>
            <a:ext cx="2054918" cy="216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6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NAME SURNAME</a:t>
            </a:r>
            <a:endParaRPr/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E5DEA067-AD42-8E47-BD0B-BBBB771D6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61792" y="5354050"/>
            <a:ext cx="2050125" cy="2071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300"/>
            </a:lvl2pPr>
            <a:lvl3pPr marL="914400" indent="0" algn="ctr">
              <a:buNone/>
              <a:defRPr sz="1300"/>
            </a:lvl3pPr>
            <a:lvl4pPr marL="1371600" indent="0" algn="ctr">
              <a:buNone/>
              <a:defRPr sz="1300"/>
            </a:lvl4pPr>
            <a:lvl5pPr marL="1828800" indent="0" algn="ctr">
              <a:buNone/>
              <a:defRPr sz="1300"/>
            </a:lvl5pPr>
          </a:lstStyle>
          <a:p>
            <a:pPr lvl="0"/>
            <a:r>
              <a:rPr lang="nb-NO"/>
              <a:t>Posistion</a:t>
            </a:r>
          </a:p>
        </p:txBody>
      </p:sp>
    </p:spTree>
    <p:extLst>
      <p:ext uri="{BB962C8B-B14F-4D97-AF65-F5344CB8AC3E}">
        <p14:creationId xmlns:p14="http://schemas.microsoft.com/office/powerpoint/2010/main" val="56086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63" userDrawn="1">
          <p15:clr>
            <a:srgbClr val="FBAE40"/>
          </p15:clr>
        </p15:guide>
        <p15:guide id="4" pos="756" userDrawn="1">
          <p15:clr>
            <a:srgbClr val="FBAE40"/>
          </p15:clr>
        </p15:guide>
        <p15:guide id="5" pos="692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rge pict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1407020"/>
            <a:ext cx="12192000" cy="545097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88938" y="1767335"/>
            <a:ext cx="2635883" cy="3094225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  <a:cs typeface="Ca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122162" y="1767335"/>
            <a:ext cx="2635883" cy="3094225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  <a:cs typeface="Ca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211087" y="1767335"/>
            <a:ext cx="2635883" cy="3094225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  <a:cs typeface="Ca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00012" y="1767335"/>
            <a:ext cx="2635883" cy="3094225"/>
          </a:xfrm>
          <a:prstGeom prst="rect">
            <a:avLst/>
          </a:prstGeom>
          <a:ln w="6350">
            <a:noFill/>
          </a:ln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+mn-lt"/>
                <a:cs typeface="Ca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7" name="Rektangel 16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3" name="Title Placeholder 14">
            <a:extLst>
              <a:ext uri="{FF2B5EF4-FFF2-40B4-BE49-F238E27FC236}">
                <a16:creationId xmlns:a16="http://schemas.microsoft.com/office/drawing/2014/main" id="{2F639D43-A5BF-4E45-8D2C-61AEFBCF2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10278197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165697-90A3-7F4D-9BAC-E6CB1B21AB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938" y="5059363"/>
            <a:ext cx="2635883" cy="56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Name</a:t>
            </a:r>
          </a:p>
          <a:p>
            <a:pPr lvl="0"/>
            <a:r>
              <a:rPr lang="nb-NO"/>
              <a:t>Posistion</a:t>
            </a:r>
            <a:endParaRPr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CAF4D6E-71BD-764A-9609-680AB10896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0011" y="5059363"/>
            <a:ext cx="2635883" cy="56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Name</a:t>
            </a:r>
          </a:p>
          <a:p>
            <a:pPr lvl="0"/>
            <a:r>
              <a:rPr lang="nb-NO"/>
              <a:t>Posistion</a:t>
            </a:r>
            <a:endParaRPr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7148776D-B5E2-6948-930C-0C5038FC3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1084" y="5059363"/>
            <a:ext cx="2635886" cy="56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Name</a:t>
            </a:r>
          </a:p>
          <a:p>
            <a:pPr lvl="0"/>
            <a:r>
              <a:rPr lang="nb-NO"/>
              <a:t>Posistion</a:t>
            </a:r>
            <a:endParaRPr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B54A4618-C4C8-4241-B10D-D4FCCED829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2162" y="5059363"/>
            <a:ext cx="2635883" cy="56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36000" tIns="36000" rIns="36000" bIns="36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Name</a:t>
            </a:r>
          </a:p>
          <a:p>
            <a:pPr lvl="0"/>
            <a:r>
              <a:rPr lang="nb-NO"/>
              <a:t>Posistion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0715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63" userDrawn="1">
          <p15:clr>
            <a:srgbClr val="FBAE40"/>
          </p15:clr>
        </p15:guide>
        <p15:guide id="4" pos="2910" userDrawn="1">
          <p15:clr>
            <a:srgbClr val="FBAE40"/>
          </p15:clr>
        </p15:guide>
        <p15:guide id="5" pos="1073" userDrawn="1">
          <p15:clr>
            <a:srgbClr val="FBAE40"/>
          </p15:clr>
        </p15:guide>
        <p15:guide id="6" pos="4747" userDrawn="1">
          <p15:clr>
            <a:srgbClr val="FBAE40"/>
          </p15:clr>
        </p15:guide>
        <p15:guide id="7" pos="656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as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26B6DE0C-18AC-764B-A4EE-F9AF7104E44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1584" y="3021942"/>
            <a:ext cx="4292832" cy="68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dirty="0"/>
              <a:t>Reference cases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9506EB3A-1611-5245-82A6-956A39A4C3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7584" y="3021942"/>
            <a:ext cx="4292832" cy="8809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On the following pages are some of our work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F9F2CCF-2F1C-D348-AA12-0E32B769EC72}"/>
              </a:ext>
            </a:extLst>
          </p:cNvPr>
          <p:cNvGrpSpPr/>
          <p:nvPr userDrawn="1"/>
        </p:nvGrpSpPr>
        <p:grpSpPr>
          <a:xfrm>
            <a:off x="8702077" y="0"/>
            <a:ext cx="802800" cy="1052380"/>
            <a:chOff x="0" y="0"/>
            <a:chExt cx="802800" cy="1052380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8BE365B-6B11-2B45-A81A-8831E92C97B0}"/>
                </a:ext>
              </a:extLst>
            </p:cNvPr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B0D0B8E2-308C-7C4C-9B99-46684FE2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D60BD1F-5EC0-C94A-BCA2-8394466A084F}"/>
              </a:ext>
            </a:extLst>
          </p:cNvPr>
          <p:cNvCxnSpPr>
            <a:cxnSpLocks/>
          </p:cNvCxnSpPr>
          <p:nvPr userDrawn="1"/>
        </p:nvCxnSpPr>
        <p:spPr>
          <a:xfrm>
            <a:off x="7796111" y="6087069"/>
            <a:ext cx="261473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6A996970-26B1-254B-A70D-5D051C0F45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6215914"/>
            <a:ext cx="6096000" cy="278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Delivering tranformation. Together.</a:t>
            </a:r>
          </a:p>
        </p:txBody>
      </p:sp>
    </p:spTree>
    <p:extLst>
      <p:ext uri="{BB962C8B-B14F-4D97-AF65-F5344CB8AC3E}">
        <p14:creationId xmlns:p14="http://schemas.microsoft.com/office/powerpoint/2010/main" val="3686813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956" userDrawn="1">
          <p15:clr>
            <a:srgbClr val="FBAE40"/>
          </p15:clr>
        </p15:guide>
        <p15:guide id="11" pos="257">
          <p15:clr>
            <a:srgbClr val="FBAE40"/>
          </p15:clr>
        </p15:guide>
        <p15:guide id="12" pos="1912">
          <p15:clr>
            <a:srgbClr val="FBAE40"/>
          </p15:clr>
        </p15:guide>
        <p15:guide id="13" pos="57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logram 3"/>
          <p:cNvSpPr/>
          <p:nvPr userDrawn="1"/>
        </p:nvSpPr>
        <p:spPr>
          <a:xfrm>
            <a:off x="-15296" y="-1100"/>
            <a:ext cx="6442074" cy="6885329"/>
          </a:xfrm>
          <a:custGeom>
            <a:avLst/>
            <a:gdLst>
              <a:gd name="connsiteX0" fmla="*/ 0 w 4698472"/>
              <a:gd name="connsiteY0" fmla="*/ 6871185 h 6871185"/>
              <a:gd name="connsiteX1" fmla="*/ 2279934 w 4698472"/>
              <a:gd name="connsiteY1" fmla="*/ 0 h 6871185"/>
              <a:gd name="connsiteX2" fmla="*/ 4698472 w 4698472"/>
              <a:gd name="connsiteY2" fmla="*/ 0 h 6871185"/>
              <a:gd name="connsiteX3" fmla="*/ 2418538 w 4698472"/>
              <a:gd name="connsiteY3" fmla="*/ 6871185 h 6871185"/>
              <a:gd name="connsiteX4" fmla="*/ 0 w 4698472"/>
              <a:gd name="connsiteY4" fmla="*/ 6871185 h 6871185"/>
              <a:gd name="connsiteX0" fmla="*/ 0 w 4698472"/>
              <a:gd name="connsiteY0" fmla="*/ 6871185 h 6891282"/>
              <a:gd name="connsiteX1" fmla="*/ 2279934 w 4698472"/>
              <a:gd name="connsiteY1" fmla="*/ 0 h 6891282"/>
              <a:gd name="connsiteX2" fmla="*/ 4698472 w 4698472"/>
              <a:gd name="connsiteY2" fmla="*/ 0 h 6891282"/>
              <a:gd name="connsiteX3" fmla="*/ 4568886 w 4698472"/>
              <a:gd name="connsiteY3" fmla="*/ 6891282 h 6891282"/>
              <a:gd name="connsiteX4" fmla="*/ 0 w 4698472"/>
              <a:gd name="connsiteY4" fmla="*/ 6871185 h 6891282"/>
              <a:gd name="connsiteX0" fmla="*/ 0 w 4698472"/>
              <a:gd name="connsiteY0" fmla="*/ 6871185 h 6891282"/>
              <a:gd name="connsiteX1" fmla="*/ 2279934 w 4698472"/>
              <a:gd name="connsiteY1" fmla="*/ 0 h 6891282"/>
              <a:gd name="connsiteX2" fmla="*/ 4698472 w 4698472"/>
              <a:gd name="connsiteY2" fmla="*/ 0 h 6891282"/>
              <a:gd name="connsiteX3" fmla="*/ 4619127 w 4698472"/>
              <a:gd name="connsiteY3" fmla="*/ 6891282 h 6891282"/>
              <a:gd name="connsiteX4" fmla="*/ 0 w 4698472"/>
              <a:gd name="connsiteY4" fmla="*/ 6871185 h 6891282"/>
              <a:gd name="connsiteX0" fmla="*/ 0 w 4698472"/>
              <a:gd name="connsiteY0" fmla="*/ 6871185 h 6891282"/>
              <a:gd name="connsiteX1" fmla="*/ 2081530 w 4698472"/>
              <a:gd name="connsiteY1" fmla="*/ 10049 h 6891282"/>
              <a:gd name="connsiteX2" fmla="*/ 4698472 w 4698472"/>
              <a:gd name="connsiteY2" fmla="*/ 0 h 6891282"/>
              <a:gd name="connsiteX3" fmla="*/ 4619127 w 4698472"/>
              <a:gd name="connsiteY3" fmla="*/ 6891282 h 6891282"/>
              <a:gd name="connsiteX4" fmla="*/ 0 w 4698472"/>
              <a:gd name="connsiteY4" fmla="*/ 6871185 h 6891282"/>
              <a:gd name="connsiteX0" fmla="*/ 0 w 3824419"/>
              <a:gd name="connsiteY0" fmla="*/ 6911379 h 6911379"/>
              <a:gd name="connsiteX1" fmla="*/ 1207477 w 3824419"/>
              <a:gd name="connsiteY1" fmla="*/ 10049 h 6911379"/>
              <a:gd name="connsiteX2" fmla="*/ 3824419 w 3824419"/>
              <a:gd name="connsiteY2" fmla="*/ 0 h 6911379"/>
              <a:gd name="connsiteX3" fmla="*/ 3745074 w 3824419"/>
              <a:gd name="connsiteY3" fmla="*/ 6891282 h 6911379"/>
              <a:gd name="connsiteX4" fmla="*/ 0 w 3824419"/>
              <a:gd name="connsiteY4" fmla="*/ 6911379 h 6911379"/>
              <a:gd name="connsiteX0" fmla="*/ 0 w 3572391"/>
              <a:gd name="connsiteY0" fmla="*/ 6921428 h 6921428"/>
              <a:gd name="connsiteX1" fmla="*/ 955449 w 3572391"/>
              <a:gd name="connsiteY1" fmla="*/ 10049 h 6921428"/>
              <a:gd name="connsiteX2" fmla="*/ 3572391 w 3572391"/>
              <a:gd name="connsiteY2" fmla="*/ 0 h 6921428"/>
              <a:gd name="connsiteX3" fmla="*/ 3493046 w 3572391"/>
              <a:gd name="connsiteY3" fmla="*/ 6891282 h 6921428"/>
              <a:gd name="connsiteX4" fmla="*/ 0 w 3572391"/>
              <a:gd name="connsiteY4" fmla="*/ 6921428 h 6921428"/>
              <a:gd name="connsiteX0" fmla="*/ 0 w 3835143"/>
              <a:gd name="connsiteY0" fmla="*/ 6921428 h 6921428"/>
              <a:gd name="connsiteX1" fmla="*/ 1218201 w 3835143"/>
              <a:gd name="connsiteY1" fmla="*/ 10049 h 6921428"/>
              <a:gd name="connsiteX2" fmla="*/ 3835143 w 3835143"/>
              <a:gd name="connsiteY2" fmla="*/ 0 h 6921428"/>
              <a:gd name="connsiteX3" fmla="*/ 3755798 w 3835143"/>
              <a:gd name="connsiteY3" fmla="*/ 6891282 h 6921428"/>
              <a:gd name="connsiteX4" fmla="*/ 0 w 3835143"/>
              <a:gd name="connsiteY4" fmla="*/ 6921428 h 6921428"/>
              <a:gd name="connsiteX0" fmla="*/ 0 w 3835143"/>
              <a:gd name="connsiteY0" fmla="*/ 6921428 h 6921428"/>
              <a:gd name="connsiteX1" fmla="*/ 1218201 w 3835143"/>
              <a:gd name="connsiteY1" fmla="*/ 10049 h 6921428"/>
              <a:gd name="connsiteX2" fmla="*/ 3835143 w 3835143"/>
              <a:gd name="connsiteY2" fmla="*/ 0 h 6921428"/>
              <a:gd name="connsiteX3" fmla="*/ 2988991 w 3835143"/>
              <a:gd name="connsiteY3" fmla="*/ 6901331 h 6921428"/>
              <a:gd name="connsiteX4" fmla="*/ 0 w 3835143"/>
              <a:gd name="connsiteY4" fmla="*/ 6921428 h 6921428"/>
              <a:gd name="connsiteX0" fmla="*/ 0 w 3835143"/>
              <a:gd name="connsiteY0" fmla="*/ 6921428 h 6921428"/>
              <a:gd name="connsiteX1" fmla="*/ 1218201 w 3835143"/>
              <a:gd name="connsiteY1" fmla="*/ 10049 h 6921428"/>
              <a:gd name="connsiteX2" fmla="*/ 3835143 w 3835143"/>
              <a:gd name="connsiteY2" fmla="*/ 0 h 6921428"/>
              <a:gd name="connsiteX3" fmla="*/ 3530582 w 3835143"/>
              <a:gd name="connsiteY3" fmla="*/ 6911380 h 6921428"/>
              <a:gd name="connsiteX4" fmla="*/ 0 w 3835143"/>
              <a:gd name="connsiteY4" fmla="*/ 6921428 h 6921428"/>
              <a:gd name="connsiteX0" fmla="*/ 0 w 3530582"/>
              <a:gd name="connsiteY0" fmla="*/ 6911380 h 6911380"/>
              <a:gd name="connsiteX1" fmla="*/ 1218201 w 3530582"/>
              <a:gd name="connsiteY1" fmla="*/ 1 h 6911380"/>
              <a:gd name="connsiteX2" fmla="*/ 3491957 w 3530582"/>
              <a:gd name="connsiteY2" fmla="*/ 0 h 6911380"/>
              <a:gd name="connsiteX3" fmla="*/ 3530582 w 3530582"/>
              <a:gd name="connsiteY3" fmla="*/ 6901332 h 6911380"/>
              <a:gd name="connsiteX4" fmla="*/ 0 w 3530582"/>
              <a:gd name="connsiteY4" fmla="*/ 6911380 h 6911380"/>
              <a:gd name="connsiteX0" fmla="*/ 0 w 3534855"/>
              <a:gd name="connsiteY0" fmla="*/ 6911379 h 6911379"/>
              <a:gd name="connsiteX1" fmla="*/ 1218201 w 3534855"/>
              <a:gd name="connsiteY1" fmla="*/ 0 h 6911379"/>
              <a:gd name="connsiteX2" fmla="*/ 3534855 w 3534855"/>
              <a:gd name="connsiteY2" fmla="*/ 10047 h 6911379"/>
              <a:gd name="connsiteX3" fmla="*/ 3530582 w 3534855"/>
              <a:gd name="connsiteY3" fmla="*/ 6901331 h 6911379"/>
              <a:gd name="connsiteX4" fmla="*/ 0 w 3534855"/>
              <a:gd name="connsiteY4" fmla="*/ 6911379 h 6911379"/>
              <a:gd name="connsiteX0" fmla="*/ 0 w 3534855"/>
              <a:gd name="connsiteY0" fmla="*/ 6911379 h 6911379"/>
              <a:gd name="connsiteX1" fmla="*/ 1218201 w 3534855"/>
              <a:gd name="connsiteY1" fmla="*/ 0 h 6911379"/>
              <a:gd name="connsiteX2" fmla="*/ 3534855 w 3534855"/>
              <a:gd name="connsiteY2" fmla="*/ 10047 h 6911379"/>
              <a:gd name="connsiteX3" fmla="*/ 3530582 w 3534855"/>
              <a:gd name="connsiteY3" fmla="*/ 6901331 h 6911379"/>
              <a:gd name="connsiteX4" fmla="*/ 0 w 3534855"/>
              <a:gd name="connsiteY4" fmla="*/ 6911379 h 6911379"/>
              <a:gd name="connsiteX0" fmla="*/ 0 w 3534855"/>
              <a:gd name="connsiteY0" fmla="*/ 6921427 h 6921427"/>
              <a:gd name="connsiteX1" fmla="*/ 1223563 w 3534855"/>
              <a:gd name="connsiteY1" fmla="*/ 0 h 6921427"/>
              <a:gd name="connsiteX2" fmla="*/ 3534855 w 3534855"/>
              <a:gd name="connsiteY2" fmla="*/ 20095 h 6921427"/>
              <a:gd name="connsiteX3" fmla="*/ 3530582 w 3534855"/>
              <a:gd name="connsiteY3" fmla="*/ 6911379 h 6921427"/>
              <a:gd name="connsiteX4" fmla="*/ 0 w 3534855"/>
              <a:gd name="connsiteY4" fmla="*/ 6921427 h 6921427"/>
              <a:gd name="connsiteX0" fmla="*/ 0 w 3534855"/>
              <a:gd name="connsiteY0" fmla="*/ 6921427 h 6921427"/>
              <a:gd name="connsiteX1" fmla="*/ 746439 w 3534855"/>
              <a:gd name="connsiteY1" fmla="*/ 0 h 6921427"/>
              <a:gd name="connsiteX2" fmla="*/ 3534855 w 3534855"/>
              <a:gd name="connsiteY2" fmla="*/ 20095 h 6921427"/>
              <a:gd name="connsiteX3" fmla="*/ 3530582 w 3534855"/>
              <a:gd name="connsiteY3" fmla="*/ 6911379 h 6921427"/>
              <a:gd name="connsiteX4" fmla="*/ 0 w 3534855"/>
              <a:gd name="connsiteY4" fmla="*/ 6921427 h 6921427"/>
              <a:gd name="connsiteX0" fmla="*/ 0 w 3534855"/>
              <a:gd name="connsiteY0" fmla="*/ 6901332 h 6901332"/>
              <a:gd name="connsiteX1" fmla="*/ 746439 w 3534855"/>
              <a:gd name="connsiteY1" fmla="*/ 20246 h 6901332"/>
              <a:gd name="connsiteX2" fmla="*/ 3534855 w 3534855"/>
              <a:gd name="connsiteY2" fmla="*/ 0 h 6901332"/>
              <a:gd name="connsiteX3" fmla="*/ 3530582 w 3534855"/>
              <a:gd name="connsiteY3" fmla="*/ 6891284 h 6901332"/>
              <a:gd name="connsiteX4" fmla="*/ 0 w 3534855"/>
              <a:gd name="connsiteY4" fmla="*/ 6901332 h 6901332"/>
              <a:gd name="connsiteX0" fmla="*/ 0 w 3531267"/>
              <a:gd name="connsiteY0" fmla="*/ 6881086 h 6881086"/>
              <a:gd name="connsiteX1" fmla="*/ 746439 w 3531267"/>
              <a:gd name="connsiteY1" fmla="*/ 0 h 6881086"/>
              <a:gd name="connsiteX2" fmla="*/ 3531267 w 3531267"/>
              <a:gd name="connsiteY2" fmla="*/ 13372 h 6881086"/>
              <a:gd name="connsiteX3" fmla="*/ 3530582 w 3531267"/>
              <a:gd name="connsiteY3" fmla="*/ 6871038 h 6881086"/>
              <a:gd name="connsiteX4" fmla="*/ 0 w 3531267"/>
              <a:gd name="connsiteY4" fmla="*/ 6881086 h 6881086"/>
              <a:gd name="connsiteX0" fmla="*/ 0 w 3534855"/>
              <a:gd name="connsiteY0" fmla="*/ 6881162 h 6881162"/>
              <a:gd name="connsiteX1" fmla="*/ 746439 w 3534855"/>
              <a:gd name="connsiteY1" fmla="*/ 76 h 6881162"/>
              <a:gd name="connsiteX2" fmla="*/ 3534855 w 3534855"/>
              <a:gd name="connsiteY2" fmla="*/ 0 h 6881162"/>
              <a:gd name="connsiteX3" fmla="*/ 3530582 w 3534855"/>
              <a:gd name="connsiteY3" fmla="*/ 6871114 h 6881162"/>
              <a:gd name="connsiteX4" fmla="*/ 0 w 3534855"/>
              <a:gd name="connsiteY4" fmla="*/ 6881162 h 6881162"/>
              <a:gd name="connsiteX0" fmla="*/ 0 w 3534855"/>
              <a:gd name="connsiteY0" fmla="*/ 6881162 h 6891284"/>
              <a:gd name="connsiteX1" fmla="*/ 746439 w 3534855"/>
              <a:gd name="connsiteY1" fmla="*/ 76 h 6891284"/>
              <a:gd name="connsiteX2" fmla="*/ 3534855 w 3534855"/>
              <a:gd name="connsiteY2" fmla="*/ 0 h 6891284"/>
              <a:gd name="connsiteX3" fmla="*/ 3444470 w 3534855"/>
              <a:gd name="connsiteY3" fmla="*/ 6891284 h 6891284"/>
              <a:gd name="connsiteX4" fmla="*/ 0 w 3534855"/>
              <a:gd name="connsiteY4" fmla="*/ 6881162 h 6891284"/>
              <a:gd name="connsiteX0" fmla="*/ 0 w 3534855"/>
              <a:gd name="connsiteY0" fmla="*/ 6881162 h 6881162"/>
              <a:gd name="connsiteX1" fmla="*/ 746439 w 3534855"/>
              <a:gd name="connsiteY1" fmla="*/ 76 h 6881162"/>
              <a:gd name="connsiteX2" fmla="*/ 3534855 w 3534855"/>
              <a:gd name="connsiteY2" fmla="*/ 0 h 6881162"/>
              <a:gd name="connsiteX3" fmla="*/ 3509054 w 3534855"/>
              <a:gd name="connsiteY3" fmla="*/ 6871113 h 6881162"/>
              <a:gd name="connsiteX4" fmla="*/ 0 w 3534855"/>
              <a:gd name="connsiteY4" fmla="*/ 6881162 h 6881162"/>
              <a:gd name="connsiteX0" fmla="*/ 0 w 3534855"/>
              <a:gd name="connsiteY0" fmla="*/ 6881162 h 6891284"/>
              <a:gd name="connsiteX1" fmla="*/ 746439 w 3534855"/>
              <a:gd name="connsiteY1" fmla="*/ 76 h 6891284"/>
              <a:gd name="connsiteX2" fmla="*/ 3534855 w 3534855"/>
              <a:gd name="connsiteY2" fmla="*/ 0 h 6891284"/>
              <a:gd name="connsiteX3" fmla="*/ 3512642 w 3534855"/>
              <a:gd name="connsiteY3" fmla="*/ 6891284 h 6891284"/>
              <a:gd name="connsiteX4" fmla="*/ 0 w 3534855"/>
              <a:gd name="connsiteY4" fmla="*/ 6881162 h 6891284"/>
              <a:gd name="connsiteX0" fmla="*/ 0 w 3531267"/>
              <a:gd name="connsiteY0" fmla="*/ 6867715 h 6891284"/>
              <a:gd name="connsiteX1" fmla="*/ 742851 w 3531267"/>
              <a:gd name="connsiteY1" fmla="*/ 76 h 6891284"/>
              <a:gd name="connsiteX2" fmla="*/ 3531267 w 3531267"/>
              <a:gd name="connsiteY2" fmla="*/ 0 h 6891284"/>
              <a:gd name="connsiteX3" fmla="*/ 3509054 w 3531267"/>
              <a:gd name="connsiteY3" fmla="*/ 6891284 h 6891284"/>
              <a:gd name="connsiteX4" fmla="*/ 0 w 3531267"/>
              <a:gd name="connsiteY4" fmla="*/ 6867715 h 6891284"/>
              <a:gd name="connsiteX0" fmla="*/ 0 w 3531267"/>
              <a:gd name="connsiteY0" fmla="*/ 6867715 h 6891284"/>
              <a:gd name="connsiteX1" fmla="*/ 742851 w 3531267"/>
              <a:gd name="connsiteY1" fmla="*/ 76 h 6891284"/>
              <a:gd name="connsiteX2" fmla="*/ 3531267 w 3531267"/>
              <a:gd name="connsiteY2" fmla="*/ 0 h 6891284"/>
              <a:gd name="connsiteX3" fmla="*/ 3509054 w 3531267"/>
              <a:gd name="connsiteY3" fmla="*/ 6891284 h 6891284"/>
              <a:gd name="connsiteX4" fmla="*/ 0 w 3531267"/>
              <a:gd name="connsiteY4" fmla="*/ 6867715 h 6891284"/>
              <a:gd name="connsiteX0" fmla="*/ 0 w 3531267"/>
              <a:gd name="connsiteY0" fmla="*/ 6867715 h 6898008"/>
              <a:gd name="connsiteX1" fmla="*/ 742851 w 3531267"/>
              <a:gd name="connsiteY1" fmla="*/ 76 h 6898008"/>
              <a:gd name="connsiteX2" fmla="*/ 3531267 w 3531267"/>
              <a:gd name="connsiteY2" fmla="*/ 0 h 6898008"/>
              <a:gd name="connsiteX3" fmla="*/ 3509054 w 3531267"/>
              <a:gd name="connsiteY3" fmla="*/ 6898008 h 6898008"/>
              <a:gd name="connsiteX4" fmla="*/ 0 w 3531267"/>
              <a:gd name="connsiteY4" fmla="*/ 6867715 h 6898008"/>
              <a:gd name="connsiteX0" fmla="*/ 0 w 3531267"/>
              <a:gd name="connsiteY0" fmla="*/ 6867715 h 6871114"/>
              <a:gd name="connsiteX1" fmla="*/ 742851 w 3531267"/>
              <a:gd name="connsiteY1" fmla="*/ 76 h 6871114"/>
              <a:gd name="connsiteX2" fmla="*/ 3531267 w 3531267"/>
              <a:gd name="connsiteY2" fmla="*/ 0 h 6871114"/>
              <a:gd name="connsiteX3" fmla="*/ 3509054 w 3531267"/>
              <a:gd name="connsiteY3" fmla="*/ 6871114 h 6871114"/>
              <a:gd name="connsiteX4" fmla="*/ 0 w 3531267"/>
              <a:gd name="connsiteY4" fmla="*/ 6867715 h 6871114"/>
              <a:gd name="connsiteX0" fmla="*/ 0 w 3535545"/>
              <a:gd name="connsiteY0" fmla="*/ 6867715 h 6876589"/>
              <a:gd name="connsiteX1" fmla="*/ 742851 w 3535545"/>
              <a:gd name="connsiteY1" fmla="*/ 76 h 6876589"/>
              <a:gd name="connsiteX2" fmla="*/ 3531267 w 3535545"/>
              <a:gd name="connsiteY2" fmla="*/ 0 h 6876589"/>
              <a:gd name="connsiteX3" fmla="*/ 3535352 w 3535545"/>
              <a:gd name="connsiteY3" fmla="*/ 6876589 h 6876589"/>
              <a:gd name="connsiteX4" fmla="*/ 0 w 3535545"/>
              <a:gd name="connsiteY4" fmla="*/ 6867715 h 6876589"/>
              <a:gd name="connsiteX0" fmla="*/ 0 w 3531267"/>
              <a:gd name="connsiteY0" fmla="*/ 6867715 h 6882065"/>
              <a:gd name="connsiteX1" fmla="*/ 742851 w 3531267"/>
              <a:gd name="connsiteY1" fmla="*/ 76 h 6882065"/>
              <a:gd name="connsiteX2" fmla="*/ 3531267 w 3531267"/>
              <a:gd name="connsiteY2" fmla="*/ 0 h 6882065"/>
              <a:gd name="connsiteX3" fmla="*/ 3520742 w 3531267"/>
              <a:gd name="connsiteY3" fmla="*/ 6882065 h 6882065"/>
              <a:gd name="connsiteX4" fmla="*/ 0 w 3531267"/>
              <a:gd name="connsiteY4" fmla="*/ 6867715 h 6882065"/>
              <a:gd name="connsiteX0" fmla="*/ 0 w 3520777"/>
              <a:gd name="connsiteY0" fmla="*/ 6867639 h 6881989"/>
              <a:gd name="connsiteX1" fmla="*/ 742851 w 3520777"/>
              <a:gd name="connsiteY1" fmla="*/ 0 h 6881989"/>
              <a:gd name="connsiteX2" fmla="*/ 3481594 w 3520777"/>
              <a:gd name="connsiteY2" fmla="*/ 49203 h 6881989"/>
              <a:gd name="connsiteX3" fmla="*/ 3520742 w 3520777"/>
              <a:gd name="connsiteY3" fmla="*/ 6881989 h 6881989"/>
              <a:gd name="connsiteX4" fmla="*/ 0 w 3520777"/>
              <a:gd name="connsiteY4" fmla="*/ 6867639 h 6881989"/>
              <a:gd name="connsiteX0" fmla="*/ 0 w 3521052"/>
              <a:gd name="connsiteY0" fmla="*/ 6884141 h 6898491"/>
              <a:gd name="connsiteX1" fmla="*/ 742851 w 3521052"/>
              <a:gd name="connsiteY1" fmla="*/ 16502 h 6898491"/>
              <a:gd name="connsiteX2" fmla="*/ 3519579 w 3521052"/>
              <a:gd name="connsiteY2" fmla="*/ 0 h 6898491"/>
              <a:gd name="connsiteX3" fmla="*/ 3520742 w 3521052"/>
              <a:gd name="connsiteY3" fmla="*/ 6898491 h 6898491"/>
              <a:gd name="connsiteX4" fmla="*/ 0 w 3521052"/>
              <a:gd name="connsiteY4" fmla="*/ 6884141 h 6898491"/>
              <a:gd name="connsiteX0" fmla="*/ 0 w 3521052"/>
              <a:gd name="connsiteY0" fmla="*/ 6916918 h 6931268"/>
              <a:gd name="connsiteX1" fmla="*/ 745773 w 3521052"/>
              <a:gd name="connsiteY1" fmla="*/ 0 h 6931268"/>
              <a:gd name="connsiteX2" fmla="*/ 3519579 w 3521052"/>
              <a:gd name="connsiteY2" fmla="*/ 32777 h 6931268"/>
              <a:gd name="connsiteX3" fmla="*/ 3520742 w 3521052"/>
              <a:gd name="connsiteY3" fmla="*/ 6931268 h 6931268"/>
              <a:gd name="connsiteX4" fmla="*/ 0 w 3521052"/>
              <a:gd name="connsiteY4" fmla="*/ 6916918 h 6931268"/>
              <a:gd name="connsiteX0" fmla="*/ 0 w 3521052"/>
              <a:gd name="connsiteY0" fmla="*/ 6884141 h 6898491"/>
              <a:gd name="connsiteX1" fmla="*/ 737007 w 3521052"/>
              <a:gd name="connsiteY1" fmla="*/ 11026 h 6898491"/>
              <a:gd name="connsiteX2" fmla="*/ 3519579 w 3521052"/>
              <a:gd name="connsiteY2" fmla="*/ 0 h 6898491"/>
              <a:gd name="connsiteX3" fmla="*/ 3520742 w 3521052"/>
              <a:gd name="connsiteY3" fmla="*/ 6898491 h 6898491"/>
              <a:gd name="connsiteX4" fmla="*/ 0 w 3521052"/>
              <a:gd name="connsiteY4" fmla="*/ 6884141 h 6898491"/>
              <a:gd name="connsiteX0" fmla="*/ 0 w 3521052"/>
              <a:gd name="connsiteY0" fmla="*/ 6884141 h 6898491"/>
              <a:gd name="connsiteX1" fmla="*/ 737007 w 3521052"/>
              <a:gd name="connsiteY1" fmla="*/ 5346 h 6898491"/>
              <a:gd name="connsiteX2" fmla="*/ 3519579 w 3521052"/>
              <a:gd name="connsiteY2" fmla="*/ 0 h 6898491"/>
              <a:gd name="connsiteX3" fmla="*/ 3520742 w 3521052"/>
              <a:gd name="connsiteY3" fmla="*/ 6898491 h 6898491"/>
              <a:gd name="connsiteX4" fmla="*/ 0 w 3521052"/>
              <a:gd name="connsiteY4" fmla="*/ 6884141 h 6898491"/>
              <a:gd name="connsiteX0" fmla="*/ 0 w 3524083"/>
              <a:gd name="connsiteY0" fmla="*/ 6878461 h 6898491"/>
              <a:gd name="connsiteX1" fmla="*/ 740038 w 3524083"/>
              <a:gd name="connsiteY1" fmla="*/ 5346 h 6898491"/>
              <a:gd name="connsiteX2" fmla="*/ 3522610 w 3524083"/>
              <a:gd name="connsiteY2" fmla="*/ 0 h 6898491"/>
              <a:gd name="connsiteX3" fmla="*/ 3523773 w 3524083"/>
              <a:gd name="connsiteY3" fmla="*/ 6898491 h 6898491"/>
              <a:gd name="connsiteX4" fmla="*/ 0 w 3524083"/>
              <a:gd name="connsiteY4" fmla="*/ 6878461 h 6898491"/>
              <a:gd name="connsiteX0" fmla="*/ 0 w 3522610"/>
              <a:gd name="connsiteY0" fmla="*/ 6878461 h 6904171"/>
              <a:gd name="connsiteX1" fmla="*/ 740038 w 3522610"/>
              <a:gd name="connsiteY1" fmla="*/ 5346 h 6904171"/>
              <a:gd name="connsiteX2" fmla="*/ 3522610 w 3522610"/>
              <a:gd name="connsiteY2" fmla="*/ 0 h 6904171"/>
              <a:gd name="connsiteX3" fmla="*/ 3490433 w 3522610"/>
              <a:gd name="connsiteY3" fmla="*/ 6904171 h 6904171"/>
              <a:gd name="connsiteX4" fmla="*/ 0 w 3522610"/>
              <a:gd name="connsiteY4" fmla="*/ 6878461 h 6904171"/>
              <a:gd name="connsiteX0" fmla="*/ 0 w 3522610"/>
              <a:gd name="connsiteY0" fmla="*/ 6878461 h 6878461"/>
              <a:gd name="connsiteX1" fmla="*/ 740038 w 3522610"/>
              <a:gd name="connsiteY1" fmla="*/ 5346 h 6878461"/>
              <a:gd name="connsiteX2" fmla="*/ 3522610 w 3522610"/>
              <a:gd name="connsiteY2" fmla="*/ 0 h 6878461"/>
              <a:gd name="connsiteX3" fmla="*/ 3454063 w 3522610"/>
              <a:gd name="connsiteY3" fmla="*/ 6818978 h 6878461"/>
              <a:gd name="connsiteX4" fmla="*/ 0 w 3522610"/>
              <a:gd name="connsiteY4" fmla="*/ 6878461 h 6878461"/>
              <a:gd name="connsiteX0" fmla="*/ 0 w 3522610"/>
              <a:gd name="connsiteY0" fmla="*/ 6878461 h 6878461"/>
              <a:gd name="connsiteX1" fmla="*/ 740038 w 3522610"/>
              <a:gd name="connsiteY1" fmla="*/ 5346 h 6878461"/>
              <a:gd name="connsiteX2" fmla="*/ 3522610 w 3522610"/>
              <a:gd name="connsiteY2" fmla="*/ 0 h 6878461"/>
              <a:gd name="connsiteX3" fmla="*/ 3508618 w 3522610"/>
              <a:gd name="connsiteY3" fmla="*/ 6875773 h 6878461"/>
              <a:gd name="connsiteX4" fmla="*/ 0 w 3522610"/>
              <a:gd name="connsiteY4" fmla="*/ 6878461 h 6878461"/>
              <a:gd name="connsiteX0" fmla="*/ 0 w 3508644"/>
              <a:gd name="connsiteY0" fmla="*/ 6873115 h 6873115"/>
              <a:gd name="connsiteX1" fmla="*/ 740038 w 3508644"/>
              <a:gd name="connsiteY1" fmla="*/ 0 h 6873115"/>
              <a:gd name="connsiteX2" fmla="*/ 3455931 w 3508644"/>
              <a:gd name="connsiteY2" fmla="*/ 119604 h 6873115"/>
              <a:gd name="connsiteX3" fmla="*/ 3508618 w 3508644"/>
              <a:gd name="connsiteY3" fmla="*/ 6870427 h 6873115"/>
              <a:gd name="connsiteX4" fmla="*/ 0 w 3508644"/>
              <a:gd name="connsiteY4" fmla="*/ 6873115 h 6873115"/>
              <a:gd name="connsiteX0" fmla="*/ 0 w 3510487"/>
              <a:gd name="connsiteY0" fmla="*/ 6873115 h 6873115"/>
              <a:gd name="connsiteX1" fmla="*/ 740038 w 3510487"/>
              <a:gd name="connsiteY1" fmla="*/ 0 h 6873115"/>
              <a:gd name="connsiteX2" fmla="*/ 3510487 w 3510487"/>
              <a:gd name="connsiteY2" fmla="*/ 334 h 6873115"/>
              <a:gd name="connsiteX3" fmla="*/ 3508618 w 3510487"/>
              <a:gd name="connsiteY3" fmla="*/ 6870427 h 6873115"/>
              <a:gd name="connsiteX4" fmla="*/ 0 w 3510487"/>
              <a:gd name="connsiteY4" fmla="*/ 6873115 h 6873115"/>
              <a:gd name="connsiteX0" fmla="*/ 3005295 w 6515782"/>
              <a:gd name="connsiteY0" fmla="*/ 6873115 h 6873115"/>
              <a:gd name="connsiteX1" fmla="*/ 3745333 w 6515782"/>
              <a:gd name="connsiteY1" fmla="*/ 0 h 6873115"/>
              <a:gd name="connsiteX2" fmla="*/ 6515782 w 6515782"/>
              <a:gd name="connsiteY2" fmla="*/ 334 h 6873115"/>
              <a:gd name="connsiteX3" fmla="*/ 0 w 6515782"/>
              <a:gd name="connsiteY3" fmla="*/ 6870427 h 6873115"/>
              <a:gd name="connsiteX4" fmla="*/ 3005295 w 6515782"/>
              <a:gd name="connsiteY4" fmla="*/ 6873115 h 6873115"/>
              <a:gd name="connsiteX0" fmla="*/ 3005295 w 3745333"/>
              <a:gd name="connsiteY0" fmla="*/ 6873115 h 6873115"/>
              <a:gd name="connsiteX1" fmla="*/ 3745333 w 3745333"/>
              <a:gd name="connsiteY1" fmla="*/ 0 h 6873115"/>
              <a:gd name="connsiteX2" fmla="*/ 6473 w 3745333"/>
              <a:gd name="connsiteY2" fmla="*/ 8960 h 6873115"/>
              <a:gd name="connsiteX3" fmla="*/ 0 w 3745333"/>
              <a:gd name="connsiteY3" fmla="*/ 6870427 h 6873115"/>
              <a:gd name="connsiteX4" fmla="*/ 3005295 w 3745333"/>
              <a:gd name="connsiteY4" fmla="*/ 6873115 h 6873115"/>
              <a:gd name="connsiteX0" fmla="*/ 2998841 w 3738879"/>
              <a:gd name="connsiteY0" fmla="*/ 6873115 h 6873115"/>
              <a:gd name="connsiteX1" fmla="*/ 3738879 w 3738879"/>
              <a:gd name="connsiteY1" fmla="*/ 0 h 6873115"/>
              <a:gd name="connsiteX2" fmla="*/ 19 w 3738879"/>
              <a:gd name="connsiteY2" fmla="*/ 8960 h 6873115"/>
              <a:gd name="connsiteX3" fmla="*/ 76409 w 3738879"/>
              <a:gd name="connsiteY3" fmla="*/ 6758284 h 6873115"/>
              <a:gd name="connsiteX4" fmla="*/ 2998841 w 3738879"/>
              <a:gd name="connsiteY4" fmla="*/ 6873115 h 6873115"/>
              <a:gd name="connsiteX0" fmla="*/ 3000691 w 3740729"/>
              <a:gd name="connsiteY0" fmla="*/ 6873115 h 6873115"/>
              <a:gd name="connsiteX1" fmla="*/ 3740729 w 3740729"/>
              <a:gd name="connsiteY1" fmla="*/ 0 h 6873115"/>
              <a:gd name="connsiteX2" fmla="*/ 1869 w 3740729"/>
              <a:gd name="connsiteY2" fmla="*/ 8960 h 6873115"/>
              <a:gd name="connsiteX3" fmla="*/ 0 w 3740729"/>
              <a:gd name="connsiteY3" fmla="*/ 6870427 h 6873115"/>
              <a:gd name="connsiteX4" fmla="*/ 3000691 w 3740729"/>
              <a:gd name="connsiteY4" fmla="*/ 6873115 h 6873115"/>
              <a:gd name="connsiteX0" fmla="*/ 2998826 w 3738864"/>
              <a:gd name="connsiteY0" fmla="*/ 6873115 h 6879053"/>
              <a:gd name="connsiteX1" fmla="*/ 3738864 w 3738864"/>
              <a:gd name="connsiteY1" fmla="*/ 0 h 6879053"/>
              <a:gd name="connsiteX2" fmla="*/ 4 w 3738864"/>
              <a:gd name="connsiteY2" fmla="*/ 8960 h 6879053"/>
              <a:gd name="connsiteX3" fmla="*/ 495310 w 3738864"/>
              <a:gd name="connsiteY3" fmla="*/ 6879053 h 6879053"/>
              <a:gd name="connsiteX4" fmla="*/ 2998826 w 3738864"/>
              <a:gd name="connsiteY4" fmla="*/ 6873115 h 6879053"/>
              <a:gd name="connsiteX0" fmla="*/ 2998826 w 3738864"/>
              <a:gd name="connsiteY0" fmla="*/ 6873115 h 6873115"/>
              <a:gd name="connsiteX1" fmla="*/ 3738864 w 3738864"/>
              <a:gd name="connsiteY1" fmla="*/ 0 h 6873115"/>
              <a:gd name="connsiteX2" fmla="*/ 4 w 3738864"/>
              <a:gd name="connsiteY2" fmla="*/ 8960 h 6873115"/>
              <a:gd name="connsiteX3" fmla="*/ 315775 w 3738864"/>
              <a:gd name="connsiteY3" fmla="*/ 6870427 h 6873115"/>
              <a:gd name="connsiteX4" fmla="*/ 2998826 w 3738864"/>
              <a:gd name="connsiteY4" fmla="*/ 6873115 h 6873115"/>
              <a:gd name="connsiteX0" fmla="*/ 2683051 w 3423089"/>
              <a:gd name="connsiteY0" fmla="*/ 6873115 h 6873115"/>
              <a:gd name="connsiteX1" fmla="*/ 3423089 w 3423089"/>
              <a:gd name="connsiteY1" fmla="*/ 0 h 6873115"/>
              <a:gd name="connsiteX2" fmla="*/ 139972 w 3423089"/>
              <a:gd name="connsiteY2" fmla="*/ 86598 h 6873115"/>
              <a:gd name="connsiteX3" fmla="*/ 0 w 3423089"/>
              <a:gd name="connsiteY3" fmla="*/ 6870427 h 6873115"/>
              <a:gd name="connsiteX4" fmla="*/ 2683051 w 3423089"/>
              <a:gd name="connsiteY4" fmla="*/ 6873115 h 6873115"/>
              <a:gd name="connsiteX0" fmla="*/ 2683051 w 3423089"/>
              <a:gd name="connsiteY0" fmla="*/ 6873115 h 6873115"/>
              <a:gd name="connsiteX1" fmla="*/ 3423089 w 3423089"/>
              <a:gd name="connsiteY1" fmla="*/ 0 h 6873115"/>
              <a:gd name="connsiteX2" fmla="*/ 1868 w 3423089"/>
              <a:gd name="connsiteY2" fmla="*/ 334 h 6873115"/>
              <a:gd name="connsiteX3" fmla="*/ 0 w 3423089"/>
              <a:gd name="connsiteY3" fmla="*/ 6870427 h 6873115"/>
              <a:gd name="connsiteX4" fmla="*/ 2683051 w 3423089"/>
              <a:gd name="connsiteY4" fmla="*/ 6873115 h 6873115"/>
              <a:gd name="connsiteX0" fmla="*/ 2681213 w 3421251"/>
              <a:gd name="connsiteY0" fmla="*/ 6873115 h 6876564"/>
              <a:gd name="connsiteX1" fmla="*/ 3421251 w 3421251"/>
              <a:gd name="connsiteY1" fmla="*/ 0 h 6876564"/>
              <a:gd name="connsiteX2" fmla="*/ 30 w 3421251"/>
              <a:gd name="connsiteY2" fmla="*/ 334 h 6876564"/>
              <a:gd name="connsiteX3" fmla="*/ 47286 w 3421251"/>
              <a:gd name="connsiteY3" fmla="*/ 6876564 h 6876564"/>
              <a:gd name="connsiteX4" fmla="*/ 2681213 w 3421251"/>
              <a:gd name="connsiteY4" fmla="*/ 6873115 h 6876564"/>
              <a:gd name="connsiteX0" fmla="*/ 2689601 w 3429639"/>
              <a:gd name="connsiteY0" fmla="*/ 6873115 h 6888838"/>
              <a:gd name="connsiteX1" fmla="*/ 3429639 w 3429639"/>
              <a:gd name="connsiteY1" fmla="*/ 0 h 6888838"/>
              <a:gd name="connsiteX2" fmla="*/ 8418 w 3429639"/>
              <a:gd name="connsiteY2" fmla="*/ 334 h 6888838"/>
              <a:gd name="connsiteX3" fmla="*/ 0 w 3429639"/>
              <a:gd name="connsiteY3" fmla="*/ 6888838 h 6888838"/>
              <a:gd name="connsiteX4" fmla="*/ 2689601 w 3429639"/>
              <a:gd name="connsiteY4" fmla="*/ 6873115 h 6888838"/>
              <a:gd name="connsiteX0" fmla="*/ 2694321 w 3434359"/>
              <a:gd name="connsiteY0" fmla="*/ 6873115 h 6888838"/>
              <a:gd name="connsiteX1" fmla="*/ 3434359 w 3434359"/>
              <a:gd name="connsiteY1" fmla="*/ 0 h 6888838"/>
              <a:gd name="connsiteX2" fmla="*/ 183 w 3434359"/>
              <a:gd name="connsiteY2" fmla="*/ 8426 h 6888838"/>
              <a:gd name="connsiteX3" fmla="*/ 4720 w 3434359"/>
              <a:gd name="connsiteY3" fmla="*/ 6888838 h 6888838"/>
              <a:gd name="connsiteX4" fmla="*/ 2694321 w 3434359"/>
              <a:gd name="connsiteY4" fmla="*/ 6873115 h 6888838"/>
              <a:gd name="connsiteX0" fmla="*/ 2698237 w 3438275"/>
              <a:gd name="connsiteY0" fmla="*/ 6873115 h 6896930"/>
              <a:gd name="connsiteX1" fmla="*/ 3438275 w 3438275"/>
              <a:gd name="connsiteY1" fmla="*/ 0 h 6896930"/>
              <a:gd name="connsiteX2" fmla="*/ 4099 w 3438275"/>
              <a:gd name="connsiteY2" fmla="*/ 8426 h 6896930"/>
              <a:gd name="connsiteX3" fmla="*/ 0 w 3438275"/>
              <a:gd name="connsiteY3" fmla="*/ 6896930 h 6896930"/>
              <a:gd name="connsiteX4" fmla="*/ 2698237 w 3438275"/>
              <a:gd name="connsiteY4" fmla="*/ 6873115 h 6896930"/>
              <a:gd name="connsiteX0" fmla="*/ 2698237 w 3438275"/>
              <a:gd name="connsiteY0" fmla="*/ 6873115 h 6896930"/>
              <a:gd name="connsiteX1" fmla="*/ 3438275 w 3438275"/>
              <a:gd name="connsiteY1" fmla="*/ 0 h 6896930"/>
              <a:gd name="connsiteX2" fmla="*/ 4099 w 3438275"/>
              <a:gd name="connsiteY2" fmla="*/ 8426 h 6896930"/>
              <a:gd name="connsiteX3" fmla="*/ 0 w 3438275"/>
              <a:gd name="connsiteY3" fmla="*/ 6896930 h 6896930"/>
              <a:gd name="connsiteX4" fmla="*/ 2698237 w 3438275"/>
              <a:gd name="connsiteY4" fmla="*/ 6873115 h 6896930"/>
              <a:gd name="connsiteX0" fmla="*/ 2698237 w 3438275"/>
              <a:gd name="connsiteY0" fmla="*/ 6874214 h 6898029"/>
              <a:gd name="connsiteX1" fmla="*/ 3438275 w 3438275"/>
              <a:gd name="connsiteY1" fmla="*/ 1099 h 6898029"/>
              <a:gd name="connsiteX2" fmla="*/ 710 w 3438275"/>
              <a:gd name="connsiteY2" fmla="*/ 0 h 6898029"/>
              <a:gd name="connsiteX3" fmla="*/ 0 w 3438275"/>
              <a:gd name="connsiteY3" fmla="*/ 6898029 h 6898029"/>
              <a:gd name="connsiteX4" fmla="*/ 2698237 w 3438275"/>
              <a:gd name="connsiteY4" fmla="*/ 6874214 h 6898029"/>
              <a:gd name="connsiteX0" fmla="*/ 2697850 w 3437888"/>
              <a:gd name="connsiteY0" fmla="*/ 6874214 h 6891679"/>
              <a:gd name="connsiteX1" fmla="*/ 3437888 w 3437888"/>
              <a:gd name="connsiteY1" fmla="*/ 1099 h 6891679"/>
              <a:gd name="connsiteX2" fmla="*/ 323 w 3437888"/>
              <a:gd name="connsiteY2" fmla="*/ 0 h 6891679"/>
              <a:gd name="connsiteX3" fmla="*/ 1307 w 3437888"/>
              <a:gd name="connsiteY3" fmla="*/ 6891679 h 6891679"/>
              <a:gd name="connsiteX4" fmla="*/ 2697850 w 3437888"/>
              <a:gd name="connsiteY4" fmla="*/ 6874214 h 6891679"/>
              <a:gd name="connsiteX0" fmla="*/ 2697764 w 3437802"/>
              <a:gd name="connsiteY0" fmla="*/ 6874214 h 6885329"/>
              <a:gd name="connsiteX1" fmla="*/ 3437802 w 3437802"/>
              <a:gd name="connsiteY1" fmla="*/ 1099 h 6885329"/>
              <a:gd name="connsiteX2" fmla="*/ 237 w 3437802"/>
              <a:gd name="connsiteY2" fmla="*/ 0 h 6885329"/>
              <a:gd name="connsiteX3" fmla="*/ 2915 w 3437802"/>
              <a:gd name="connsiteY3" fmla="*/ 6885329 h 6885329"/>
              <a:gd name="connsiteX4" fmla="*/ 2697764 w 3437802"/>
              <a:gd name="connsiteY4" fmla="*/ 6874214 h 688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802" h="6885329">
                <a:moveTo>
                  <a:pt x="2697764" y="6874214"/>
                </a:moveTo>
                <a:lnTo>
                  <a:pt x="3437802" y="1099"/>
                </a:lnTo>
                <a:lnTo>
                  <a:pt x="237" y="0"/>
                </a:lnTo>
                <a:cubicBezTo>
                  <a:pt x="-1187" y="2297095"/>
                  <a:pt x="4339" y="4588234"/>
                  <a:pt x="2915" y="6885329"/>
                </a:cubicBezTo>
                <a:lnTo>
                  <a:pt x="2697764" y="6874214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2" y="6229566"/>
            <a:ext cx="2666365" cy="339040"/>
          </a:xfrm>
          <a:prstGeom prst="rect">
            <a:avLst/>
          </a:prstGeom>
        </p:spPr>
      </p:pic>
      <p:sp>
        <p:nvSpPr>
          <p:cNvPr id="9" name="Ellipse 8"/>
          <p:cNvSpPr/>
          <p:nvPr userDrawn="1"/>
        </p:nvSpPr>
        <p:spPr>
          <a:xfrm>
            <a:off x="7780495" y="1904864"/>
            <a:ext cx="2753766" cy="2753766"/>
          </a:xfrm>
          <a:prstGeom prst="ellipse">
            <a:avLst/>
          </a:prstGeom>
          <a:noFill/>
          <a:ln w="34925">
            <a:solidFill>
              <a:schemeClr val="bg1">
                <a:alpha val="79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6F324E74-CBA2-4D4F-8F86-1E0310B1D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803" y="995881"/>
            <a:ext cx="4689880" cy="344359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500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Enter presentation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D33F148-55A2-954E-BF75-D266760F4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365" y="4687283"/>
            <a:ext cx="4613145" cy="506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 err="1"/>
              <a:t>Name/Subtitle</a:t>
            </a:r>
            <a:endParaRPr lang="en-US" dirty="0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793E5014-5C8C-314A-A834-265C52A0F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951" y="5136267"/>
            <a:ext cx="2681287" cy="3290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XX.XX. 20XX</a:t>
            </a:r>
          </a:p>
        </p:txBody>
      </p:sp>
    </p:spTree>
    <p:extLst>
      <p:ext uri="{BB962C8B-B14F-4D97-AF65-F5344CB8AC3E}">
        <p14:creationId xmlns:p14="http://schemas.microsoft.com/office/powerpoint/2010/main" val="24382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228">
          <p15:clr>
            <a:srgbClr val="FBAE40"/>
          </p15:clr>
        </p15:guide>
        <p15:guide id="2" pos="742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as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F9D678E5-47D8-9F4E-A86C-2DE6FF2191D7}"/>
              </a:ext>
            </a:extLst>
          </p:cNvPr>
          <p:cNvCxnSpPr>
            <a:cxnSpLocks/>
          </p:cNvCxnSpPr>
          <p:nvPr userDrawn="1"/>
        </p:nvCxnSpPr>
        <p:spPr>
          <a:xfrm>
            <a:off x="1200150" y="6021813"/>
            <a:ext cx="25923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BE6368B0-B78E-D545-A6E2-A6A8D9FD94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90386" y="0"/>
            <a:ext cx="7306378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26B6DE0C-18AC-764B-A4EE-F9AF7104E4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4454" y="1350617"/>
            <a:ext cx="3366451" cy="333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Reference number for instance</a:t>
            </a:r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EF78D4C2-AB3B-0E43-B924-270C9EE67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4454" y="2073765"/>
            <a:ext cx="3366451" cy="316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Enter client name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6EC18FBC-8BBD-6048-9508-AA7E6C6D66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94454" y="2516147"/>
            <a:ext cx="3366451" cy="316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Project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FA0AD884-1B38-F249-8F21-3DA8ED4780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94454" y="2702815"/>
            <a:ext cx="3366451" cy="316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Enter project name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B8C41325-E92E-DD4C-835C-1CDA3CCA73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4454" y="3177498"/>
            <a:ext cx="3366451" cy="316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Discipline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EDFC8D1-BA9B-2D4C-8DF6-C232CC847A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4454" y="3357816"/>
            <a:ext cx="3366451" cy="6396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Example; Brand identity</a:t>
            </a:r>
          </a:p>
          <a:p>
            <a:pPr lvl="0"/>
            <a:r>
              <a:rPr lang="nb-NO"/>
              <a:t>Digital Design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0B19E414-F2A5-764F-9F63-C76B74DC28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8712" y="4101523"/>
            <a:ext cx="3366451" cy="316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Project team</a:t>
            </a:r>
          </a:p>
        </p:txBody>
      </p:sp>
      <p:sp>
        <p:nvSpPr>
          <p:cNvPr id="19" name="Plassholder for tekst 3">
            <a:extLst>
              <a:ext uri="{FF2B5EF4-FFF2-40B4-BE49-F238E27FC236}">
                <a16:creationId xmlns:a16="http://schemas.microsoft.com/office/drawing/2014/main" id="{3FBB5856-30D9-FF40-8BD2-BF25DB1C83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08712" y="4281841"/>
            <a:ext cx="3366451" cy="6396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Enter names</a:t>
            </a:r>
          </a:p>
          <a:p>
            <a:pPr lvl="0"/>
            <a:r>
              <a:rPr lang="nb-NO"/>
              <a:t>Enter names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53C00DAE-7112-DC49-8B10-B0AB80974F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8712" y="5008484"/>
            <a:ext cx="3366451" cy="316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Office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AA5F81DE-C680-354A-9DE5-CD50AFAE8C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712" y="5204678"/>
            <a:ext cx="3366451" cy="366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Oslo, for instance</a:t>
            </a:r>
          </a:p>
        </p:txBody>
      </p:sp>
      <p:sp>
        <p:nvSpPr>
          <p:cNvPr id="34" name="Plassholder for tekst 3">
            <a:extLst>
              <a:ext uri="{FF2B5EF4-FFF2-40B4-BE49-F238E27FC236}">
                <a16:creationId xmlns:a16="http://schemas.microsoft.com/office/drawing/2014/main" id="{9D4ACC3E-14E2-8147-B473-02F920C74D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4455" y="1868447"/>
            <a:ext cx="3366450" cy="316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585155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1706" userDrawn="1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2389" userDrawn="1">
          <p15:clr>
            <a:srgbClr val="FBAE40"/>
          </p15:clr>
        </p15:guide>
        <p15:guide id="11" pos="257">
          <p15:clr>
            <a:srgbClr val="FBAE40"/>
          </p15:clr>
        </p15:guide>
        <p15:guide id="12" pos="2819">
          <p15:clr>
            <a:srgbClr val="FBAE40"/>
          </p15:clr>
        </p15:guide>
        <p15:guide id="13" orient="horz" pos="2115" userDrawn="1">
          <p15:clr>
            <a:srgbClr val="FBAE40"/>
          </p15:clr>
        </p15:guide>
        <p15:guide id="14" orient="horz" pos="2704" userDrawn="1">
          <p15:clr>
            <a:srgbClr val="FBAE40"/>
          </p15:clr>
        </p15:guide>
        <p15:guide id="15" orient="horz" pos="327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a_Cas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BE6368B0-B78E-D545-A6E2-A6A8D9FD94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10076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26B6DE0C-18AC-764B-A4EE-F9AF7104E4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4454" y="530084"/>
            <a:ext cx="3366451" cy="333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BEDFC8D1-BA9B-2D4C-8DF6-C232CC847A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4454" y="1256903"/>
            <a:ext cx="4425400" cy="19265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Short text or quote about the project.</a:t>
            </a:r>
          </a:p>
        </p:txBody>
      </p:sp>
      <p:sp>
        <p:nvSpPr>
          <p:cNvPr id="22" name="Plassholder for bilde 25">
            <a:extLst>
              <a:ext uri="{FF2B5EF4-FFF2-40B4-BE49-F238E27FC236}">
                <a16:creationId xmlns:a16="http://schemas.microsoft.com/office/drawing/2014/main" id="{E7320D2E-F9A0-AF46-8A6E-EA1D5CB39E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434575"/>
            <a:ext cx="610076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23" name="Plassholder for bilde 25">
            <a:extLst>
              <a:ext uri="{FF2B5EF4-FFF2-40B4-BE49-F238E27FC236}">
                <a16:creationId xmlns:a16="http://schemas.microsoft.com/office/drawing/2014/main" id="{E4577300-2A37-2848-96AD-D486EF8C2CC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-9602" y="3434575"/>
            <a:ext cx="3044902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24" name="Plassholder for bilde 25">
            <a:extLst>
              <a:ext uri="{FF2B5EF4-FFF2-40B4-BE49-F238E27FC236}">
                <a16:creationId xmlns:a16="http://schemas.microsoft.com/office/drawing/2014/main" id="{F6D095BA-2739-AA4C-8677-FEE170B3D75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040566" y="3440151"/>
            <a:ext cx="3050168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DCA78480-59D9-5241-A5A5-C0832C3D6BF0}"/>
              </a:ext>
            </a:extLst>
          </p:cNvPr>
          <p:cNvCxnSpPr>
            <a:cxnSpLocks/>
          </p:cNvCxnSpPr>
          <p:nvPr userDrawn="1"/>
        </p:nvCxnSpPr>
        <p:spPr>
          <a:xfrm>
            <a:off x="1173377" y="1018513"/>
            <a:ext cx="25923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65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2160" userDrawn="1">
          <p15:clr>
            <a:srgbClr val="FBAE40"/>
          </p15:clr>
        </p15:guide>
        <p15:guide id="11" pos="257">
          <p15:clr>
            <a:srgbClr val="FBAE40"/>
          </p15:clr>
        </p15:guide>
        <p15:guide id="12" pos="191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b_Cases images, mor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BE6368B0-B78E-D545-A6E2-A6A8D9FD94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10076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22" name="Plassholder for bilde 25">
            <a:extLst>
              <a:ext uri="{FF2B5EF4-FFF2-40B4-BE49-F238E27FC236}">
                <a16:creationId xmlns:a16="http://schemas.microsoft.com/office/drawing/2014/main" id="{E7320D2E-F9A0-AF46-8A6E-EA1D5CB39E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434575"/>
            <a:ext cx="6100764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1836B6F-89B9-6D42-86C5-2159DB1464B5}"/>
              </a:ext>
            </a:extLst>
          </p:cNvPr>
          <p:cNvCxnSpPr>
            <a:cxnSpLocks/>
          </p:cNvCxnSpPr>
          <p:nvPr userDrawn="1"/>
        </p:nvCxnSpPr>
        <p:spPr>
          <a:xfrm>
            <a:off x="1200150" y="6225018"/>
            <a:ext cx="25923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3E121DA6-AF65-2144-A3CD-8A7434F1B1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4454" y="1215884"/>
            <a:ext cx="3366451" cy="333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074D6D76-7577-6E43-A5B0-FA5FB2665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4454" y="1660122"/>
            <a:ext cx="4425400" cy="43075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Short text or quote about the project.</a:t>
            </a:r>
          </a:p>
        </p:txBody>
      </p:sp>
    </p:spTree>
    <p:extLst>
      <p:ext uri="{BB962C8B-B14F-4D97-AF65-F5344CB8AC3E}">
        <p14:creationId xmlns:p14="http://schemas.microsoft.com/office/powerpoint/2010/main" val="1717033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3929" userDrawn="1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pos="257">
          <p15:clr>
            <a:srgbClr val="FBAE40"/>
          </p15:clr>
        </p15:guide>
        <p15:guide id="12" pos="1912">
          <p15:clr>
            <a:srgbClr val="FBAE40"/>
          </p15:clr>
        </p15:guide>
        <p15:guide id="13" orient="horz" pos="34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ases Images more,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26B6DE0C-18AC-764B-A4EE-F9AF7104E4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5535" y="1264501"/>
            <a:ext cx="3333686" cy="115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2</a:t>
            </a: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DCA78480-59D9-5241-A5A5-C0832C3D6BF0}"/>
              </a:ext>
            </a:extLst>
          </p:cNvPr>
          <p:cNvCxnSpPr>
            <a:cxnSpLocks/>
          </p:cNvCxnSpPr>
          <p:nvPr userDrawn="1"/>
        </p:nvCxnSpPr>
        <p:spPr>
          <a:xfrm>
            <a:off x="1181844" y="2576380"/>
            <a:ext cx="25923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25">
            <a:extLst>
              <a:ext uri="{FF2B5EF4-FFF2-40B4-BE49-F238E27FC236}">
                <a16:creationId xmlns:a16="http://schemas.microsoft.com/office/drawing/2014/main" id="{97FC87BE-C44B-8547-8460-E6B959C1847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512001" y="3158346"/>
            <a:ext cx="4584000" cy="37052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13" name="Plassholder for bilde 25">
            <a:extLst>
              <a:ext uri="{FF2B5EF4-FFF2-40B4-BE49-F238E27FC236}">
                <a16:creationId xmlns:a16="http://schemas.microsoft.com/office/drawing/2014/main" id="{93D39770-71D1-B74B-8E7E-8A046B2E715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3158345"/>
            <a:ext cx="1512000" cy="18400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20" name="Plassholder for bilde 25">
            <a:extLst>
              <a:ext uri="{FF2B5EF4-FFF2-40B4-BE49-F238E27FC236}">
                <a16:creationId xmlns:a16="http://schemas.microsoft.com/office/drawing/2014/main" id="{7F0FF46A-845F-9A4A-A60F-764236E1FAE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5006691"/>
            <a:ext cx="1512000" cy="18400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103EADB8-B324-C146-A826-F1DEE0936E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66175" y="2109609"/>
            <a:ext cx="3366451" cy="3337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more images</a:t>
            </a:r>
          </a:p>
        </p:txBody>
      </p:sp>
      <p:sp>
        <p:nvSpPr>
          <p:cNvPr id="22" name="Plassholder for bilde 25">
            <a:extLst>
              <a:ext uri="{FF2B5EF4-FFF2-40B4-BE49-F238E27FC236}">
                <a16:creationId xmlns:a16="http://schemas.microsoft.com/office/drawing/2014/main" id="{E7320D2E-F9A0-AF46-8A6E-EA1D5CB39EC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6100764" cy="6863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7493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pos="257">
          <p15:clr>
            <a:srgbClr val="FBAE40"/>
          </p15:clr>
        </p15:guide>
        <p15:guide id="12" pos="1912">
          <p15:clr>
            <a:srgbClr val="FBAE40"/>
          </p15:clr>
        </p15:guide>
        <p15:guide id="13" pos="9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ases on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DD8E1881-BE65-A041-BF1A-4982851EF6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9061" y="1404"/>
            <a:ext cx="6036806" cy="689792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897147 w 6096000"/>
              <a:gd name="connsiteY0" fmla="*/ 0 h 6866626"/>
              <a:gd name="connsiteX1" fmla="*/ 6096000 w 6096000"/>
              <a:gd name="connsiteY1" fmla="*/ 8626 h 6866626"/>
              <a:gd name="connsiteX2" fmla="*/ 6096000 w 6096000"/>
              <a:gd name="connsiteY2" fmla="*/ 6866626 h 6866626"/>
              <a:gd name="connsiteX3" fmla="*/ 0 w 6096000"/>
              <a:gd name="connsiteY3" fmla="*/ 6866626 h 6866626"/>
              <a:gd name="connsiteX4" fmla="*/ 897147 w 6096000"/>
              <a:gd name="connsiteY4" fmla="*/ 0 h 6866626"/>
              <a:gd name="connsiteX0" fmla="*/ 1354347 w 6553200"/>
              <a:gd name="connsiteY0" fmla="*/ 0 h 6866626"/>
              <a:gd name="connsiteX1" fmla="*/ 6553200 w 6553200"/>
              <a:gd name="connsiteY1" fmla="*/ 8626 h 6866626"/>
              <a:gd name="connsiteX2" fmla="*/ 6553200 w 6553200"/>
              <a:gd name="connsiteY2" fmla="*/ 6866626 h 6866626"/>
              <a:gd name="connsiteX3" fmla="*/ 0 w 6553200"/>
              <a:gd name="connsiteY3" fmla="*/ 6866626 h 6866626"/>
              <a:gd name="connsiteX4" fmla="*/ 1354347 w 6553200"/>
              <a:gd name="connsiteY4" fmla="*/ 0 h 6866626"/>
              <a:gd name="connsiteX0" fmla="*/ 1371600 w 6553200"/>
              <a:gd name="connsiteY0" fmla="*/ 1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71600 w 6553200"/>
              <a:gd name="connsiteY4" fmla="*/ 1 h 6858000"/>
              <a:gd name="connsiteX0" fmla="*/ 1301858 w 6553200"/>
              <a:gd name="connsiteY0" fmla="*/ 775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1301858 w 6553200"/>
              <a:gd name="connsiteY4" fmla="*/ 7750 h 6858000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798163 w 6049505"/>
              <a:gd name="connsiteY4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947980 w 6049505"/>
              <a:gd name="connsiteY4" fmla="*/ 2828441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947980 w 6049505"/>
              <a:gd name="connsiteY4" fmla="*/ 2828441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893736 w 6049505"/>
              <a:gd name="connsiteY4" fmla="*/ 1828800 h 6865749"/>
              <a:gd name="connsiteX5" fmla="*/ 798163 w 6049505"/>
              <a:gd name="connsiteY5" fmla="*/ 7750 h 6865749"/>
              <a:gd name="connsiteX0" fmla="*/ 798163 w 6049505"/>
              <a:gd name="connsiteY0" fmla="*/ 7750 h 6865749"/>
              <a:gd name="connsiteX1" fmla="*/ 6049505 w 6049505"/>
              <a:gd name="connsiteY1" fmla="*/ 0 h 6865749"/>
              <a:gd name="connsiteX2" fmla="*/ 6049505 w 6049505"/>
              <a:gd name="connsiteY2" fmla="*/ 6858000 h 6865749"/>
              <a:gd name="connsiteX3" fmla="*/ 0 w 6049505"/>
              <a:gd name="connsiteY3" fmla="*/ 6865749 h 6865749"/>
              <a:gd name="connsiteX4" fmla="*/ 792997 w 6049505"/>
              <a:gd name="connsiteY4" fmla="*/ 1007390 h 6865749"/>
              <a:gd name="connsiteX5" fmla="*/ 798163 w 6049505"/>
              <a:gd name="connsiteY5" fmla="*/ 7750 h 6865749"/>
              <a:gd name="connsiteX0" fmla="*/ 1150997 w 6402339"/>
              <a:gd name="connsiteY0" fmla="*/ 7750 h 6865749"/>
              <a:gd name="connsiteX1" fmla="*/ 6402339 w 6402339"/>
              <a:gd name="connsiteY1" fmla="*/ 0 h 6865749"/>
              <a:gd name="connsiteX2" fmla="*/ 6402339 w 6402339"/>
              <a:gd name="connsiteY2" fmla="*/ 6858000 h 6865749"/>
              <a:gd name="connsiteX3" fmla="*/ 352834 w 6402339"/>
              <a:gd name="connsiteY3" fmla="*/ 6865749 h 6865749"/>
              <a:gd name="connsiteX4" fmla="*/ 696380 w 6402339"/>
              <a:gd name="connsiteY4" fmla="*/ 2045776 h 6865749"/>
              <a:gd name="connsiteX5" fmla="*/ 1145831 w 6402339"/>
              <a:gd name="connsiteY5" fmla="*/ 1007390 h 6865749"/>
              <a:gd name="connsiteX6" fmla="*/ 1150997 w 6402339"/>
              <a:gd name="connsiteY6" fmla="*/ 7750 h 6865749"/>
              <a:gd name="connsiteX0" fmla="*/ 1150997 w 6402339"/>
              <a:gd name="connsiteY0" fmla="*/ 7750 h 6865749"/>
              <a:gd name="connsiteX1" fmla="*/ 6402339 w 6402339"/>
              <a:gd name="connsiteY1" fmla="*/ 0 h 6865749"/>
              <a:gd name="connsiteX2" fmla="*/ 6402339 w 6402339"/>
              <a:gd name="connsiteY2" fmla="*/ 6858000 h 6865749"/>
              <a:gd name="connsiteX3" fmla="*/ 352834 w 6402339"/>
              <a:gd name="connsiteY3" fmla="*/ 6865749 h 6865749"/>
              <a:gd name="connsiteX4" fmla="*/ 696380 w 6402339"/>
              <a:gd name="connsiteY4" fmla="*/ 2045776 h 6865749"/>
              <a:gd name="connsiteX5" fmla="*/ 1145831 w 6402339"/>
              <a:gd name="connsiteY5" fmla="*/ 1007390 h 6865749"/>
              <a:gd name="connsiteX6" fmla="*/ 1150997 w 6402339"/>
              <a:gd name="connsiteY6" fmla="*/ 7750 h 6865749"/>
              <a:gd name="connsiteX0" fmla="*/ 1137981 w 6389323"/>
              <a:gd name="connsiteY0" fmla="*/ 7750 h 6865749"/>
              <a:gd name="connsiteX1" fmla="*/ 6389323 w 6389323"/>
              <a:gd name="connsiteY1" fmla="*/ 0 h 6865749"/>
              <a:gd name="connsiteX2" fmla="*/ 6389323 w 6389323"/>
              <a:gd name="connsiteY2" fmla="*/ 6858000 h 6865749"/>
              <a:gd name="connsiteX3" fmla="*/ 339818 w 6389323"/>
              <a:gd name="connsiteY3" fmla="*/ 6865749 h 6865749"/>
              <a:gd name="connsiteX4" fmla="*/ 683364 w 6389323"/>
              <a:gd name="connsiteY4" fmla="*/ 2045776 h 6865749"/>
              <a:gd name="connsiteX5" fmla="*/ 1132815 w 6389323"/>
              <a:gd name="connsiteY5" fmla="*/ 1007390 h 6865749"/>
              <a:gd name="connsiteX6" fmla="*/ 1137981 w 6389323"/>
              <a:gd name="connsiteY6" fmla="*/ 7750 h 6865749"/>
              <a:gd name="connsiteX0" fmla="*/ 1199914 w 6451256"/>
              <a:gd name="connsiteY0" fmla="*/ 7750 h 6865749"/>
              <a:gd name="connsiteX1" fmla="*/ 6451256 w 6451256"/>
              <a:gd name="connsiteY1" fmla="*/ 0 h 6865749"/>
              <a:gd name="connsiteX2" fmla="*/ 6451256 w 6451256"/>
              <a:gd name="connsiteY2" fmla="*/ 6858000 h 6865749"/>
              <a:gd name="connsiteX3" fmla="*/ 401751 w 6451256"/>
              <a:gd name="connsiteY3" fmla="*/ 6865749 h 6865749"/>
              <a:gd name="connsiteX4" fmla="*/ 458578 w 6451256"/>
              <a:gd name="connsiteY4" fmla="*/ 1232115 h 6865749"/>
              <a:gd name="connsiteX5" fmla="*/ 1194748 w 6451256"/>
              <a:gd name="connsiteY5" fmla="*/ 1007390 h 6865749"/>
              <a:gd name="connsiteX6" fmla="*/ 1199914 w 6451256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15432 w 6471940"/>
              <a:gd name="connsiteY5" fmla="*/ 1007390 h 6865749"/>
              <a:gd name="connsiteX6" fmla="*/ 1220598 w 6471940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21782 w 6471940"/>
              <a:gd name="connsiteY5" fmla="*/ 1051840 h 6865749"/>
              <a:gd name="connsiteX6" fmla="*/ 1220598 w 6471940"/>
              <a:gd name="connsiteY6" fmla="*/ 7750 h 6865749"/>
              <a:gd name="connsiteX0" fmla="*/ 1220598 w 6471940"/>
              <a:gd name="connsiteY0" fmla="*/ 7750 h 6865749"/>
              <a:gd name="connsiteX1" fmla="*/ 6471940 w 6471940"/>
              <a:gd name="connsiteY1" fmla="*/ 0 h 6865749"/>
              <a:gd name="connsiteX2" fmla="*/ 6471940 w 6471940"/>
              <a:gd name="connsiteY2" fmla="*/ 6858000 h 6865749"/>
              <a:gd name="connsiteX3" fmla="*/ 422435 w 6471940"/>
              <a:gd name="connsiteY3" fmla="*/ 6865749 h 6865749"/>
              <a:gd name="connsiteX4" fmla="*/ 401771 w 6471940"/>
              <a:gd name="connsiteY4" fmla="*/ 1061634 h 6865749"/>
              <a:gd name="connsiteX5" fmla="*/ 1221782 w 6471940"/>
              <a:gd name="connsiteY5" fmla="*/ 1051840 h 6865749"/>
              <a:gd name="connsiteX6" fmla="*/ 1220598 w 6471940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18253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094428 w 6468411"/>
              <a:gd name="connsiteY5" fmla="*/ 105819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12486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43653 w 6468411"/>
              <a:gd name="connsiteY5" fmla="*/ 98516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84928 w 6468411"/>
              <a:gd name="connsiteY5" fmla="*/ 11947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84928 w 6468411"/>
              <a:gd name="connsiteY5" fmla="*/ 11947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777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341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1428 w 6468411"/>
              <a:gd name="connsiteY5" fmla="*/ 1051840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4603 w 6468411"/>
              <a:gd name="connsiteY5" fmla="*/ 1055015 h 6865749"/>
              <a:gd name="connsiteX6" fmla="*/ 1217069 w 6468411"/>
              <a:gd name="connsiteY6" fmla="*/ 7750 h 6865749"/>
              <a:gd name="connsiteX0" fmla="*/ 1217069 w 6468411"/>
              <a:gd name="connsiteY0" fmla="*/ 7750 h 6865749"/>
              <a:gd name="connsiteX1" fmla="*/ 6468411 w 6468411"/>
              <a:gd name="connsiteY1" fmla="*/ 0 h 6865749"/>
              <a:gd name="connsiteX2" fmla="*/ 6468411 w 6468411"/>
              <a:gd name="connsiteY2" fmla="*/ 6858000 h 6865749"/>
              <a:gd name="connsiteX3" fmla="*/ 418906 w 6468411"/>
              <a:gd name="connsiteY3" fmla="*/ 6865749 h 6865749"/>
              <a:gd name="connsiteX4" fmla="*/ 410942 w 6468411"/>
              <a:gd name="connsiteY4" fmla="*/ 1055284 h 6865749"/>
              <a:gd name="connsiteX5" fmla="*/ 1224603 w 6468411"/>
              <a:gd name="connsiteY5" fmla="*/ 1048665 h 6865749"/>
              <a:gd name="connsiteX6" fmla="*/ 1217069 w 6468411"/>
              <a:gd name="connsiteY6" fmla="*/ 7750 h 6865749"/>
              <a:gd name="connsiteX0" fmla="*/ 827637 w 6078979"/>
              <a:gd name="connsiteY0" fmla="*/ 7750 h 6865749"/>
              <a:gd name="connsiteX1" fmla="*/ 6078979 w 6078979"/>
              <a:gd name="connsiteY1" fmla="*/ 0 h 6865749"/>
              <a:gd name="connsiteX2" fmla="*/ 6078979 w 6078979"/>
              <a:gd name="connsiteY2" fmla="*/ 6858000 h 6865749"/>
              <a:gd name="connsiteX3" fmla="*/ 29474 w 6078979"/>
              <a:gd name="connsiteY3" fmla="*/ 6865749 h 6865749"/>
              <a:gd name="connsiteX4" fmla="*/ 21510 w 6078979"/>
              <a:gd name="connsiteY4" fmla="*/ 1055284 h 6865749"/>
              <a:gd name="connsiteX5" fmla="*/ 835171 w 6078979"/>
              <a:gd name="connsiteY5" fmla="*/ 1048665 h 6865749"/>
              <a:gd name="connsiteX6" fmla="*/ 827637 w 6078979"/>
              <a:gd name="connsiteY6" fmla="*/ 7750 h 6865749"/>
              <a:gd name="connsiteX0" fmla="*/ 830141 w 6081483"/>
              <a:gd name="connsiteY0" fmla="*/ 7750 h 6865749"/>
              <a:gd name="connsiteX1" fmla="*/ 6081483 w 6081483"/>
              <a:gd name="connsiteY1" fmla="*/ 0 h 6865749"/>
              <a:gd name="connsiteX2" fmla="*/ 6081483 w 6081483"/>
              <a:gd name="connsiteY2" fmla="*/ 6858000 h 6865749"/>
              <a:gd name="connsiteX3" fmla="*/ 31978 w 6081483"/>
              <a:gd name="connsiteY3" fmla="*/ 6865749 h 6865749"/>
              <a:gd name="connsiteX4" fmla="*/ 24014 w 6081483"/>
              <a:gd name="connsiteY4" fmla="*/ 1055284 h 6865749"/>
              <a:gd name="connsiteX5" fmla="*/ 837675 w 6081483"/>
              <a:gd name="connsiteY5" fmla="*/ 1048665 h 6865749"/>
              <a:gd name="connsiteX6" fmla="*/ 830141 w 6081483"/>
              <a:gd name="connsiteY6" fmla="*/ 7750 h 6865749"/>
              <a:gd name="connsiteX0" fmla="*/ 807643 w 6058985"/>
              <a:gd name="connsiteY0" fmla="*/ 7750 h 6865749"/>
              <a:gd name="connsiteX1" fmla="*/ 6058985 w 6058985"/>
              <a:gd name="connsiteY1" fmla="*/ 0 h 6865749"/>
              <a:gd name="connsiteX2" fmla="*/ 6058985 w 6058985"/>
              <a:gd name="connsiteY2" fmla="*/ 6858000 h 6865749"/>
              <a:gd name="connsiteX3" fmla="*/ 9480 w 6058985"/>
              <a:gd name="connsiteY3" fmla="*/ 6865749 h 6865749"/>
              <a:gd name="connsiteX4" fmla="*/ 1516 w 6058985"/>
              <a:gd name="connsiteY4" fmla="*/ 1055284 h 6865749"/>
              <a:gd name="connsiteX5" fmla="*/ 815177 w 6058985"/>
              <a:gd name="connsiteY5" fmla="*/ 1048665 h 6865749"/>
              <a:gd name="connsiteX6" fmla="*/ 807643 w 6058985"/>
              <a:gd name="connsiteY6" fmla="*/ 7750 h 6865749"/>
              <a:gd name="connsiteX0" fmla="*/ 806127 w 6057469"/>
              <a:gd name="connsiteY0" fmla="*/ 7750 h 6865749"/>
              <a:gd name="connsiteX1" fmla="*/ 6057469 w 6057469"/>
              <a:gd name="connsiteY1" fmla="*/ 0 h 6865749"/>
              <a:gd name="connsiteX2" fmla="*/ 6057469 w 6057469"/>
              <a:gd name="connsiteY2" fmla="*/ 6858000 h 6865749"/>
              <a:gd name="connsiteX3" fmla="*/ 7964 w 6057469"/>
              <a:gd name="connsiteY3" fmla="*/ 6865749 h 6865749"/>
              <a:gd name="connsiteX4" fmla="*/ 0 w 6057469"/>
              <a:gd name="connsiteY4" fmla="*/ 1055284 h 6865749"/>
              <a:gd name="connsiteX5" fmla="*/ 813661 w 6057469"/>
              <a:gd name="connsiteY5" fmla="*/ 1048665 h 6865749"/>
              <a:gd name="connsiteX6" fmla="*/ 806127 w 6057469"/>
              <a:gd name="connsiteY6" fmla="*/ 7750 h 6865749"/>
              <a:gd name="connsiteX0" fmla="*/ 802952 w 6054294"/>
              <a:gd name="connsiteY0" fmla="*/ 7750 h 6865749"/>
              <a:gd name="connsiteX1" fmla="*/ 6054294 w 6054294"/>
              <a:gd name="connsiteY1" fmla="*/ 0 h 6865749"/>
              <a:gd name="connsiteX2" fmla="*/ 6054294 w 6054294"/>
              <a:gd name="connsiteY2" fmla="*/ 6858000 h 6865749"/>
              <a:gd name="connsiteX3" fmla="*/ 4789 w 6054294"/>
              <a:gd name="connsiteY3" fmla="*/ 6865749 h 6865749"/>
              <a:gd name="connsiteX4" fmla="*/ 0 w 6054294"/>
              <a:gd name="connsiteY4" fmla="*/ 1061634 h 6865749"/>
              <a:gd name="connsiteX5" fmla="*/ 810486 w 6054294"/>
              <a:gd name="connsiteY5" fmla="*/ 1048665 h 6865749"/>
              <a:gd name="connsiteX6" fmla="*/ 802952 w 605429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8096 w 6051904"/>
              <a:gd name="connsiteY5" fmla="*/ 104866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4921 w 6051904"/>
              <a:gd name="connsiteY5" fmla="*/ 106136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61634 h 6865749"/>
              <a:gd name="connsiteX5" fmla="*/ 808096 w 6051904"/>
              <a:gd name="connsiteY5" fmla="*/ 1055015 h 6865749"/>
              <a:gd name="connsiteX6" fmla="*/ 800562 w 6051904"/>
              <a:gd name="connsiteY6" fmla="*/ 7750 h 6865749"/>
              <a:gd name="connsiteX0" fmla="*/ 800562 w 6051904"/>
              <a:gd name="connsiteY0" fmla="*/ 7750 h 6865749"/>
              <a:gd name="connsiteX1" fmla="*/ 6051904 w 6051904"/>
              <a:gd name="connsiteY1" fmla="*/ 0 h 6865749"/>
              <a:gd name="connsiteX2" fmla="*/ 6051904 w 6051904"/>
              <a:gd name="connsiteY2" fmla="*/ 6858000 h 6865749"/>
              <a:gd name="connsiteX3" fmla="*/ 2399 w 6051904"/>
              <a:gd name="connsiteY3" fmla="*/ 6865749 h 6865749"/>
              <a:gd name="connsiteX4" fmla="*/ 785 w 6051904"/>
              <a:gd name="connsiteY4" fmla="*/ 1058459 h 6865749"/>
              <a:gd name="connsiteX5" fmla="*/ 808096 w 6051904"/>
              <a:gd name="connsiteY5" fmla="*/ 1055015 h 6865749"/>
              <a:gd name="connsiteX6" fmla="*/ 800562 w 6051904"/>
              <a:gd name="connsiteY6" fmla="*/ 7750 h 6865749"/>
              <a:gd name="connsiteX0" fmla="*/ 799777 w 6051119"/>
              <a:gd name="connsiteY0" fmla="*/ 7750 h 6859693"/>
              <a:gd name="connsiteX1" fmla="*/ 6051119 w 6051119"/>
              <a:gd name="connsiteY1" fmla="*/ 0 h 6859693"/>
              <a:gd name="connsiteX2" fmla="*/ 6051119 w 6051119"/>
              <a:gd name="connsiteY2" fmla="*/ 6858000 h 6859693"/>
              <a:gd name="connsiteX3" fmla="*/ 13725 w 6051119"/>
              <a:gd name="connsiteY3" fmla="*/ 6859693 h 6859693"/>
              <a:gd name="connsiteX4" fmla="*/ 0 w 6051119"/>
              <a:gd name="connsiteY4" fmla="*/ 1058459 h 6859693"/>
              <a:gd name="connsiteX5" fmla="*/ 807311 w 6051119"/>
              <a:gd name="connsiteY5" fmla="*/ 1055015 h 6859693"/>
              <a:gd name="connsiteX6" fmla="*/ 799777 w 6051119"/>
              <a:gd name="connsiteY6" fmla="*/ 7750 h 6859693"/>
              <a:gd name="connsiteX0" fmla="*/ 800561 w 6051903"/>
              <a:gd name="connsiteY0" fmla="*/ 7750 h 6865749"/>
              <a:gd name="connsiteX1" fmla="*/ 6051903 w 6051903"/>
              <a:gd name="connsiteY1" fmla="*/ 0 h 6865749"/>
              <a:gd name="connsiteX2" fmla="*/ 6051903 w 6051903"/>
              <a:gd name="connsiteY2" fmla="*/ 6858000 h 6865749"/>
              <a:gd name="connsiteX3" fmla="*/ 2398 w 6051903"/>
              <a:gd name="connsiteY3" fmla="*/ 6865749 h 6865749"/>
              <a:gd name="connsiteX4" fmla="*/ 784 w 6051903"/>
              <a:gd name="connsiteY4" fmla="*/ 1058459 h 6865749"/>
              <a:gd name="connsiteX5" fmla="*/ 808095 w 6051903"/>
              <a:gd name="connsiteY5" fmla="*/ 1055015 h 6865749"/>
              <a:gd name="connsiteX6" fmla="*/ 800561 w 6051903"/>
              <a:gd name="connsiteY6" fmla="*/ 7750 h 6865749"/>
              <a:gd name="connsiteX0" fmla="*/ 800561 w 6051903"/>
              <a:gd name="connsiteY0" fmla="*/ 7750 h 6883916"/>
              <a:gd name="connsiteX1" fmla="*/ 6051903 w 6051903"/>
              <a:gd name="connsiteY1" fmla="*/ 0 h 6883916"/>
              <a:gd name="connsiteX2" fmla="*/ 6051903 w 6051903"/>
              <a:gd name="connsiteY2" fmla="*/ 6858000 h 6883916"/>
              <a:gd name="connsiteX3" fmla="*/ 2398 w 6051903"/>
              <a:gd name="connsiteY3" fmla="*/ 6883916 h 6883916"/>
              <a:gd name="connsiteX4" fmla="*/ 784 w 6051903"/>
              <a:gd name="connsiteY4" fmla="*/ 1058459 h 6883916"/>
              <a:gd name="connsiteX5" fmla="*/ 808095 w 6051903"/>
              <a:gd name="connsiteY5" fmla="*/ 1055015 h 6883916"/>
              <a:gd name="connsiteX6" fmla="*/ 800561 w 6051903"/>
              <a:gd name="connsiteY6" fmla="*/ 7750 h 6883916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51119 w 6051119"/>
              <a:gd name="connsiteY2" fmla="*/ 6858000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45063 w 6051119"/>
              <a:gd name="connsiteY2" fmla="*/ 6876167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799777 w 6051119"/>
              <a:gd name="connsiteY0" fmla="*/ 7750 h 6889971"/>
              <a:gd name="connsiteX1" fmla="*/ 6051119 w 6051119"/>
              <a:gd name="connsiteY1" fmla="*/ 0 h 6889971"/>
              <a:gd name="connsiteX2" fmla="*/ 6045063 w 6051119"/>
              <a:gd name="connsiteY2" fmla="*/ 6876167 h 6889971"/>
              <a:gd name="connsiteX3" fmla="*/ 7670 w 6051119"/>
              <a:gd name="connsiteY3" fmla="*/ 6889971 h 6889971"/>
              <a:gd name="connsiteX4" fmla="*/ 0 w 6051119"/>
              <a:gd name="connsiteY4" fmla="*/ 1058459 h 6889971"/>
              <a:gd name="connsiteX5" fmla="*/ 807311 w 6051119"/>
              <a:gd name="connsiteY5" fmla="*/ 1055015 h 6889971"/>
              <a:gd name="connsiteX6" fmla="*/ 799777 w 6051119"/>
              <a:gd name="connsiteY6" fmla="*/ 7750 h 6889971"/>
              <a:gd name="connsiteX0" fmla="*/ 806042 w 6057384"/>
              <a:gd name="connsiteY0" fmla="*/ 7750 h 6877859"/>
              <a:gd name="connsiteX1" fmla="*/ 6057384 w 6057384"/>
              <a:gd name="connsiteY1" fmla="*/ 0 h 6877859"/>
              <a:gd name="connsiteX2" fmla="*/ 6051328 w 6057384"/>
              <a:gd name="connsiteY2" fmla="*/ 6876167 h 6877859"/>
              <a:gd name="connsiteX3" fmla="*/ 1823 w 6057384"/>
              <a:gd name="connsiteY3" fmla="*/ 6877859 h 6877859"/>
              <a:gd name="connsiteX4" fmla="*/ 6265 w 6057384"/>
              <a:gd name="connsiteY4" fmla="*/ 1058459 h 6877859"/>
              <a:gd name="connsiteX5" fmla="*/ 813576 w 6057384"/>
              <a:gd name="connsiteY5" fmla="*/ 1055015 h 6877859"/>
              <a:gd name="connsiteX6" fmla="*/ 806042 w 6057384"/>
              <a:gd name="connsiteY6" fmla="*/ 7750 h 6877859"/>
              <a:gd name="connsiteX0" fmla="*/ 806042 w 6057384"/>
              <a:gd name="connsiteY0" fmla="*/ 7750 h 6879284"/>
              <a:gd name="connsiteX1" fmla="*/ 6057384 w 6057384"/>
              <a:gd name="connsiteY1" fmla="*/ 0 h 6879284"/>
              <a:gd name="connsiteX2" fmla="*/ 6051328 w 6057384"/>
              <a:gd name="connsiteY2" fmla="*/ 6876167 h 6879284"/>
              <a:gd name="connsiteX3" fmla="*/ 1823 w 6057384"/>
              <a:gd name="connsiteY3" fmla="*/ 6877859 h 6879284"/>
              <a:gd name="connsiteX4" fmla="*/ 6265 w 6057384"/>
              <a:gd name="connsiteY4" fmla="*/ 1058459 h 6879284"/>
              <a:gd name="connsiteX5" fmla="*/ 813576 w 6057384"/>
              <a:gd name="connsiteY5" fmla="*/ 1055015 h 6879284"/>
              <a:gd name="connsiteX6" fmla="*/ 806042 w 6057384"/>
              <a:gd name="connsiteY6" fmla="*/ 7750 h 6879284"/>
              <a:gd name="connsiteX0" fmla="*/ 806042 w 6057384"/>
              <a:gd name="connsiteY0" fmla="*/ 7750 h 6879284"/>
              <a:gd name="connsiteX1" fmla="*/ 6057384 w 6057384"/>
              <a:gd name="connsiteY1" fmla="*/ 0 h 6879284"/>
              <a:gd name="connsiteX2" fmla="*/ 6051328 w 6057384"/>
              <a:gd name="connsiteY2" fmla="*/ 6876167 h 6879284"/>
              <a:gd name="connsiteX3" fmla="*/ 1823 w 6057384"/>
              <a:gd name="connsiteY3" fmla="*/ 6877859 h 6879284"/>
              <a:gd name="connsiteX4" fmla="*/ 6265 w 6057384"/>
              <a:gd name="connsiteY4" fmla="*/ 1058459 h 6879284"/>
              <a:gd name="connsiteX5" fmla="*/ 813576 w 6057384"/>
              <a:gd name="connsiteY5" fmla="*/ 1055015 h 6879284"/>
              <a:gd name="connsiteX6" fmla="*/ 806042 w 6057384"/>
              <a:gd name="connsiteY6" fmla="*/ 7750 h 6879284"/>
              <a:gd name="connsiteX0" fmla="*/ 806042 w 6058498"/>
              <a:gd name="connsiteY0" fmla="*/ 7750 h 6879284"/>
              <a:gd name="connsiteX1" fmla="*/ 6057384 w 6058498"/>
              <a:gd name="connsiteY1" fmla="*/ 0 h 6879284"/>
              <a:gd name="connsiteX2" fmla="*/ 6051328 w 6058498"/>
              <a:gd name="connsiteY2" fmla="*/ 6876167 h 6879284"/>
              <a:gd name="connsiteX3" fmla="*/ 1823 w 6058498"/>
              <a:gd name="connsiteY3" fmla="*/ 6877859 h 6879284"/>
              <a:gd name="connsiteX4" fmla="*/ 6265 w 6058498"/>
              <a:gd name="connsiteY4" fmla="*/ 1058459 h 6879284"/>
              <a:gd name="connsiteX5" fmla="*/ 813576 w 6058498"/>
              <a:gd name="connsiteY5" fmla="*/ 1055015 h 6879284"/>
              <a:gd name="connsiteX6" fmla="*/ 806042 w 6058498"/>
              <a:gd name="connsiteY6" fmla="*/ 7750 h 6879284"/>
              <a:gd name="connsiteX0" fmla="*/ 806042 w 6051865"/>
              <a:gd name="connsiteY0" fmla="*/ 7750 h 6879284"/>
              <a:gd name="connsiteX1" fmla="*/ 6045272 w 6051865"/>
              <a:gd name="connsiteY1" fmla="*/ 0 h 6879284"/>
              <a:gd name="connsiteX2" fmla="*/ 6051328 w 6051865"/>
              <a:gd name="connsiteY2" fmla="*/ 6876167 h 6879284"/>
              <a:gd name="connsiteX3" fmla="*/ 1823 w 6051865"/>
              <a:gd name="connsiteY3" fmla="*/ 6877859 h 6879284"/>
              <a:gd name="connsiteX4" fmla="*/ 6265 w 6051865"/>
              <a:gd name="connsiteY4" fmla="*/ 1058459 h 6879284"/>
              <a:gd name="connsiteX5" fmla="*/ 813576 w 6051865"/>
              <a:gd name="connsiteY5" fmla="*/ 1055015 h 6879284"/>
              <a:gd name="connsiteX6" fmla="*/ 806042 w 6051865"/>
              <a:gd name="connsiteY6" fmla="*/ 7750 h 6879284"/>
              <a:gd name="connsiteX0" fmla="*/ 806042 w 6064160"/>
              <a:gd name="connsiteY0" fmla="*/ 7750 h 6879284"/>
              <a:gd name="connsiteX1" fmla="*/ 6063439 w 6064160"/>
              <a:gd name="connsiteY1" fmla="*/ 0 h 6879284"/>
              <a:gd name="connsiteX2" fmla="*/ 6051328 w 6064160"/>
              <a:gd name="connsiteY2" fmla="*/ 6876167 h 6879284"/>
              <a:gd name="connsiteX3" fmla="*/ 1823 w 6064160"/>
              <a:gd name="connsiteY3" fmla="*/ 6877859 h 6879284"/>
              <a:gd name="connsiteX4" fmla="*/ 6265 w 6064160"/>
              <a:gd name="connsiteY4" fmla="*/ 1058459 h 6879284"/>
              <a:gd name="connsiteX5" fmla="*/ 813576 w 6064160"/>
              <a:gd name="connsiteY5" fmla="*/ 1055015 h 6879284"/>
              <a:gd name="connsiteX6" fmla="*/ 806042 w 6064160"/>
              <a:gd name="connsiteY6" fmla="*/ 7750 h 6879284"/>
              <a:gd name="connsiteX0" fmla="*/ 806042 w 6075814"/>
              <a:gd name="connsiteY0" fmla="*/ 7750 h 6883695"/>
              <a:gd name="connsiteX1" fmla="*/ 6063439 w 6075814"/>
              <a:gd name="connsiteY1" fmla="*/ 0 h 6883695"/>
              <a:gd name="connsiteX2" fmla="*/ 6075550 w 6075814"/>
              <a:gd name="connsiteY2" fmla="*/ 6882222 h 6883695"/>
              <a:gd name="connsiteX3" fmla="*/ 1823 w 6075814"/>
              <a:gd name="connsiteY3" fmla="*/ 6877859 h 6883695"/>
              <a:gd name="connsiteX4" fmla="*/ 6265 w 6075814"/>
              <a:gd name="connsiteY4" fmla="*/ 1058459 h 6883695"/>
              <a:gd name="connsiteX5" fmla="*/ 813576 w 6075814"/>
              <a:gd name="connsiteY5" fmla="*/ 1055015 h 6883695"/>
              <a:gd name="connsiteX6" fmla="*/ 806042 w 6075814"/>
              <a:gd name="connsiteY6" fmla="*/ 7750 h 6883695"/>
              <a:gd name="connsiteX0" fmla="*/ 806042 w 6077779"/>
              <a:gd name="connsiteY0" fmla="*/ 7750 h 6883695"/>
              <a:gd name="connsiteX1" fmla="*/ 6063439 w 6077779"/>
              <a:gd name="connsiteY1" fmla="*/ 0 h 6883695"/>
              <a:gd name="connsiteX2" fmla="*/ 6075550 w 6077779"/>
              <a:gd name="connsiteY2" fmla="*/ 6882222 h 6883695"/>
              <a:gd name="connsiteX3" fmla="*/ 1823 w 6077779"/>
              <a:gd name="connsiteY3" fmla="*/ 6877859 h 6883695"/>
              <a:gd name="connsiteX4" fmla="*/ 6265 w 6077779"/>
              <a:gd name="connsiteY4" fmla="*/ 1058459 h 6883695"/>
              <a:gd name="connsiteX5" fmla="*/ 813576 w 6077779"/>
              <a:gd name="connsiteY5" fmla="*/ 1055015 h 6883695"/>
              <a:gd name="connsiteX6" fmla="*/ 806042 w 6077779"/>
              <a:gd name="connsiteY6" fmla="*/ 7750 h 6883695"/>
              <a:gd name="connsiteX0" fmla="*/ 806042 w 6063966"/>
              <a:gd name="connsiteY0" fmla="*/ 7750 h 6889225"/>
              <a:gd name="connsiteX1" fmla="*/ 6063439 w 6063966"/>
              <a:gd name="connsiteY1" fmla="*/ 0 h 6889225"/>
              <a:gd name="connsiteX2" fmla="*/ 6039217 w 6063966"/>
              <a:gd name="connsiteY2" fmla="*/ 6888277 h 6889225"/>
              <a:gd name="connsiteX3" fmla="*/ 1823 w 6063966"/>
              <a:gd name="connsiteY3" fmla="*/ 6877859 h 6889225"/>
              <a:gd name="connsiteX4" fmla="*/ 6265 w 6063966"/>
              <a:gd name="connsiteY4" fmla="*/ 1058459 h 6889225"/>
              <a:gd name="connsiteX5" fmla="*/ 813576 w 6063966"/>
              <a:gd name="connsiteY5" fmla="*/ 1055015 h 6889225"/>
              <a:gd name="connsiteX6" fmla="*/ 806042 w 6063966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13576 w 6064149"/>
              <a:gd name="connsiteY5" fmla="*/ 1055015 h 6889225"/>
              <a:gd name="connsiteX6" fmla="*/ 806042 w 6064149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13576 w 6064149"/>
              <a:gd name="connsiteY5" fmla="*/ 1063482 h 6889225"/>
              <a:gd name="connsiteX6" fmla="*/ 806042 w 6064149"/>
              <a:gd name="connsiteY6" fmla="*/ 7750 h 6889225"/>
              <a:gd name="connsiteX0" fmla="*/ 806042 w 6064149"/>
              <a:gd name="connsiteY0" fmla="*/ 7750 h 6889225"/>
              <a:gd name="connsiteX1" fmla="*/ 6063439 w 6064149"/>
              <a:gd name="connsiteY1" fmla="*/ 0 h 6889225"/>
              <a:gd name="connsiteX2" fmla="*/ 6045273 w 6064149"/>
              <a:gd name="connsiteY2" fmla="*/ 6888277 h 6889225"/>
              <a:gd name="connsiteX3" fmla="*/ 1823 w 6064149"/>
              <a:gd name="connsiteY3" fmla="*/ 6877859 h 6889225"/>
              <a:gd name="connsiteX4" fmla="*/ 6265 w 6064149"/>
              <a:gd name="connsiteY4" fmla="*/ 1058459 h 6889225"/>
              <a:gd name="connsiteX5" fmla="*/ 805109 w 6064149"/>
              <a:gd name="connsiteY5" fmla="*/ 1055015 h 6889225"/>
              <a:gd name="connsiteX6" fmla="*/ 806042 w 6064149"/>
              <a:gd name="connsiteY6" fmla="*/ 7750 h 6889225"/>
              <a:gd name="connsiteX0" fmla="*/ 806042 w 6063480"/>
              <a:gd name="connsiteY0" fmla="*/ 7750 h 6881693"/>
              <a:gd name="connsiteX1" fmla="*/ 6063439 w 6063480"/>
              <a:gd name="connsiteY1" fmla="*/ 0 h 6881693"/>
              <a:gd name="connsiteX2" fmla="*/ 5765873 w 6063480"/>
              <a:gd name="connsiteY2" fmla="*/ 6879811 h 6881693"/>
              <a:gd name="connsiteX3" fmla="*/ 1823 w 6063480"/>
              <a:gd name="connsiteY3" fmla="*/ 6877859 h 6881693"/>
              <a:gd name="connsiteX4" fmla="*/ 6265 w 6063480"/>
              <a:gd name="connsiteY4" fmla="*/ 1058459 h 6881693"/>
              <a:gd name="connsiteX5" fmla="*/ 805109 w 6063480"/>
              <a:gd name="connsiteY5" fmla="*/ 1055015 h 6881693"/>
              <a:gd name="connsiteX6" fmla="*/ 806042 w 6063480"/>
              <a:gd name="connsiteY6" fmla="*/ 7750 h 6881693"/>
              <a:gd name="connsiteX0" fmla="*/ 806042 w 5768716"/>
              <a:gd name="connsiteY0" fmla="*/ 7750 h 6881693"/>
              <a:gd name="connsiteX1" fmla="*/ 5758639 w 5768716"/>
              <a:gd name="connsiteY1" fmla="*/ 0 h 6881693"/>
              <a:gd name="connsiteX2" fmla="*/ 5765873 w 5768716"/>
              <a:gd name="connsiteY2" fmla="*/ 6879811 h 6881693"/>
              <a:gd name="connsiteX3" fmla="*/ 1823 w 5768716"/>
              <a:gd name="connsiteY3" fmla="*/ 6877859 h 6881693"/>
              <a:gd name="connsiteX4" fmla="*/ 6265 w 5768716"/>
              <a:gd name="connsiteY4" fmla="*/ 1058459 h 6881693"/>
              <a:gd name="connsiteX5" fmla="*/ 805109 w 5768716"/>
              <a:gd name="connsiteY5" fmla="*/ 1055015 h 6881693"/>
              <a:gd name="connsiteX6" fmla="*/ 806042 w 5768716"/>
              <a:gd name="connsiteY6" fmla="*/ 7750 h 6881693"/>
              <a:gd name="connsiteX0" fmla="*/ 806042 w 6046549"/>
              <a:gd name="connsiteY0" fmla="*/ 7750 h 6881693"/>
              <a:gd name="connsiteX1" fmla="*/ 6046506 w 6046549"/>
              <a:gd name="connsiteY1" fmla="*/ 0 h 6881693"/>
              <a:gd name="connsiteX2" fmla="*/ 5765873 w 6046549"/>
              <a:gd name="connsiteY2" fmla="*/ 6879811 h 6881693"/>
              <a:gd name="connsiteX3" fmla="*/ 1823 w 6046549"/>
              <a:gd name="connsiteY3" fmla="*/ 6877859 h 6881693"/>
              <a:gd name="connsiteX4" fmla="*/ 6265 w 6046549"/>
              <a:gd name="connsiteY4" fmla="*/ 1058459 h 6881693"/>
              <a:gd name="connsiteX5" fmla="*/ 805109 w 6046549"/>
              <a:gd name="connsiteY5" fmla="*/ 1055015 h 6881693"/>
              <a:gd name="connsiteX6" fmla="*/ 806042 w 6046549"/>
              <a:gd name="connsiteY6" fmla="*/ 7750 h 6881693"/>
              <a:gd name="connsiteX0" fmla="*/ 806042 w 6072118"/>
              <a:gd name="connsiteY0" fmla="*/ 7750 h 6897374"/>
              <a:gd name="connsiteX1" fmla="*/ 6046506 w 6072118"/>
              <a:gd name="connsiteY1" fmla="*/ 0 h 6897374"/>
              <a:gd name="connsiteX2" fmla="*/ 6070673 w 6072118"/>
              <a:gd name="connsiteY2" fmla="*/ 6896744 h 6897374"/>
              <a:gd name="connsiteX3" fmla="*/ 1823 w 6072118"/>
              <a:gd name="connsiteY3" fmla="*/ 6877859 h 6897374"/>
              <a:gd name="connsiteX4" fmla="*/ 6265 w 6072118"/>
              <a:gd name="connsiteY4" fmla="*/ 1058459 h 6897374"/>
              <a:gd name="connsiteX5" fmla="*/ 805109 w 6072118"/>
              <a:gd name="connsiteY5" fmla="*/ 1055015 h 6897374"/>
              <a:gd name="connsiteX6" fmla="*/ 806042 w 6072118"/>
              <a:gd name="connsiteY6" fmla="*/ 7750 h 6897374"/>
              <a:gd name="connsiteX0" fmla="*/ 806042 w 6056583"/>
              <a:gd name="connsiteY0" fmla="*/ 7750 h 6922458"/>
              <a:gd name="connsiteX1" fmla="*/ 6046506 w 6056583"/>
              <a:gd name="connsiteY1" fmla="*/ 0 h 6922458"/>
              <a:gd name="connsiteX2" fmla="*/ 6053740 w 6056583"/>
              <a:gd name="connsiteY2" fmla="*/ 6922144 h 6922458"/>
              <a:gd name="connsiteX3" fmla="*/ 1823 w 6056583"/>
              <a:gd name="connsiteY3" fmla="*/ 6877859 h 6922458"/>
              <a:gd name="connsiteX4" fmla="*/ 6265 w 6056583"/>
              <a:gd name="connsiteY4" fmla="*/ 1058459 h 6922458"/>
              <a:gd name="connsiteX5" fmla="*/ 805109 w 6056583"/>
              <a:gd name="connsiteY5" fmla="*/ 1055015 h 6922458"/>
              <a:gd name="connsiteX6" fmla="*/ 806042 w 6056583"/>
              <a:gd name="connsiteY6" fmla="*/ 7750 h 6922458"/>
              <a:gd name="connsiteX0" fmla="*/ 806042 w 6050449"/>
              <a:gd name="connsiteY0" fmla="*/ 7750 h 6897374"/>
              <a:gd name="connsiteX1" fmla="*/ 6046506 w 6050449"/>
              <a:gd name="connsiteY1" fmla="*/ 0 h 6897374"/>
              <a:gd name="connsiteX2" fmla="*/ 6045273 w 6050449"/>
              <a:gd name="connsiteY2" fmla="*/ 6896744 h 6897374"/>
              <a:gd name="connsiteX3" fmla="*/ 1823 w 6050449"/>
              <a:gd name="connsiteY3" fmla="*/ 6877859 h 6897374"/>
              <a:gd name="connsiteX4" fmla="*/ 6265 w 6050449"/>
              <a:gd name="connsiteY4" fmla="*/ 1058459 h 6897374"/>
              <a:gd name="connsiteX5" fmla="*/ 805109 w 6050449"/>
              <a:gd name="connsiteY5" fmla="*/ 1055015 h 6897374"/>
              <a:gd name="connsiteX6" fmla="*/ 806042 w 6050449"/>
              <a:gd name="connsiteY6" fmla="*/ 7750 h 6897374"/>
              <a:gd name="connsiteX0" fmla="*/ 806042 w 6072384"/>
              <a:gd name="connsiteY0" fmla="*/ 0 h 6889624"/>
              <a:gd name="connsiteX1" fmla="*/ 6071906 w 6072384"/>
              <a:gd name="connsiteY1" fmla="*/ 717 h 6889624"/>
              <a:gd name="connsiteX2" fmla="*/ 6045273 w 6072384"/>
              <a:gd name="connsiteY2" fmla="*/ 6888994 h 6889624"/>
              <a:gd name="connsiteX3" fmla="*/ 1823 w 6072384"/>
              <a:gd name="connsiteY3" fmla="*/ 6870109 h 6889624"/>
              <a:gd name="connsiteX4" fmla="*/ 6265 w 6072384"/>
              <a:gd name="connsiteY4" fmla="*/ 1050709 h 6889624"/>
              <a:gd name="connsiteX5" fmla="*/ 805109 w 6072384"/>
              <a:gd name="connsiteY5" fmla="*/ 1047265 h 6889624"/>
              <a:gd name="connsiteX6" fmla="*/ 806042 w 6072384"/>
              <a:gd name="connsiteY6" fmla="*/ 0 h 6889624"/>
              <a:gd name="connsiteX0" fmla="*/ 806042 w 6047193"/>
              <a:gd name="connsiteY0" fmla="*/ 0 h 6889624"/>
              <a:gd name="connsiteX1" fmla="*/ 6029573 w 6047193"/>
              <a:gd name="connsiteY1" fmla="*/ 717 h 6889624"/>
              <a:gd name="connsiteX2" fmla="*/ 6045273 w 6047193"/>
              <a:gd name="connsiteY2" fmla="*/ 6888994 h 6889624"/>
              <a:gd name="connsiteX3" fmla="*/ 1823 w 6047193"/>
              <a:gd name="connsiteY3" fmla="*/ 6870109 h 6889624"/>
              <a:gd name="connsiteX4" fmla="*/ 6265 w 6047193"/>
              <a:gd name="connsiteY4" fmla="*/ 1050709 h 6889624"/>
              <a:gd name="connsiteX5" fmla="*/ 805109 w 6047193"/>
              <a:gd name="connsiteY5" fmla="*/ 1047265 h 6889624"/>
              <a:gd name="connsiteX6" fmla="*/ 806042 w 6047193"/>
              <a:gd name="connsiteY6" fmla="*/ 0 h 6889624"/>
              <a:gd name="connsiteX0" fmla="*/ 806042 w 6030051"/>
              <a:gd name="connsiteY0" fmla="*/ 0 h 6897932"/>
              <a:gd name="connsiteX1" fmla="*/ 6029573 w 6030051"/>
              <a:gd name="connsiteY1" fmla="*/ 717 h 6897932"/>
              <a:gd name="connsiteX2" fmla="*/ 6002940 w 6030051"/>
              <a:gd name="connsiteY2" fmla="*/ 6897460 h 6897932"/>
              <a:gd name="connsiteX3" fmla="*/ 1823 w 6030051"/>
              <a:gd name="connsiteY3" fmla="*/ 6870109 h 6897932"/>
              <a:gd name="connsiteX4" fmla="*/ 6265 w 6030051"/>
              <a:gd name="connsiteY4" fmla="*/ 1050709 h 6897932"/>
              <a:gd name="connsiteX5" fmla="*/ 805109 w 6030051"/>
              <a:gd name="connsiteY5" fmla="*/ 1047265 h 6897932"/>
              <a:gd name="connsiteX6" fmla="*/ 806042 w 6030051"/>
              <a:gd name="connsiteY6" fmla="*/ 0 h 6897932"/>
              <a:gd name="connsiteX0" fmla="*/ 806042 w 6033516"/>
              <a:gd name="connsiteY0" fmla="*/ 0 h 6906303"/>
              <a:gd name="connsiteX1" fmla="*/ 6029573 w 6033516"/>
              <a:gd name="connsiteY1" fmla="*/ 717 h 6906303"/>
              <a:gd name="connsiteX2" fmla="*/ 6028340 w 6033516"/>
              <a:gd name="connsiteY2" fmla="*/ 6905926 h 6906303"/>
              <a:gd name="connsiteX3" fmla="*/ 1823 w 6033516"/>
              <a:gd name="connsiteY3" fmla="*/ 6870109 h 6906303"/>
              <a:gd name="connsiteX4" fmla="*/ 6265 w 6033516"/>
              <a:gd name="connsiteY4" fmla="*/ 1050709 h 6906303"/>
              <a:gd name="connsiteX5" fmla="*/ 805109 w 6033516"/>
              <a:gd name="connsiteY5" fmla="*/ 1047265 h 6906303"/>
              <a:gd name="connsiteX6" fmla="*/ 806042 w 6033516"/>
              <a:gd name="connsiteY6" fmla="*/ 0 h 6906303"/>
              <a:gd name="connsiteX0" fmla="*/ 806042 w 6030051"/>
              <a:gd name="connsiteY0" fmla="*/ 0 h 6914706"/>
              <a:gd name="connsiteX1" fmla="*/ 6029573 w 6030051"/>
              <a:gd name="connsiteY1" fmla="*/ 717 h 6914706"/>
              <a:gd name="connsiteX2" fmla="*/ 6002940 w 6030051"/>
              <a:gd name="connsiteY2" fmla="*/ 6914392 h 6914706"/>
              <a:gd name="connsiteX3" fmla="*/ 1823 w 6030051"/>
              <a:gd name="connsiteY3" fmla="*/ 6870109 h 6914706"/>
              <a:gd name="connsiteX4" fmla="*/ 6265 w 6030051"/>
              <a:gd name="connsiteY4" fmla="*/ 1050709 h 6914706"/>
              <a:gd name="connsiteX5" fmla="*/ 805109 w 6030051"/>
              <a:gd name="connsiteY5" fmla="*/ 1047265 h 6914706"/>
              <a:gd name="connsiteX6" fmla="*/ 806042 w 6030051"/>
              <a:gd name="connsiteY6" fmla="*/ 0 h 6914706"/>
              <a:gd name="connsiteX0" fmla="*/ 806042 w 6030907"/>
              <a:gd name="connsiteY0" fmla="*/ 0 h 6914706"/>
              <a:gd name="connsiteX1" fmla="*/ 6029573 w 6030907"/>
              <a:gd name="connsiteY1" fmla="*/ 717 h 6914706"/>
              <a:gd name="connsiteX2" fmla="*/ 6019873 w 6030907"/>
              <a:gd name="connsiteY2" fmla="*/ 6914392 h 6914706"/>
              <a:gd name="connsiteX3" fmla="*/ 1823 w 6030907"/>
              <a:gd name="connsiteY3" fmla="*/ 6870109 h 6914706"/>
              <a:gd name="connsiteX4" fmla="*/ 6265 w 6030907"/>
              <a:gd name="connsiteY4" fmla="*/ 1050709 h 6914706"/>
              <a:gd name="connsiteX5" fmla="*/ 805109 w 6030907"/>
              <a:gd name="connsiteY5" fmla="*/ 1047265 h 6914706"/>
              <a:gd name="connsiteX6" fmla="*/ 806042 w 6030907"/>
              <a:gd name="connsiteY6" fmla="*/ 0 h 6914706"/>
              <a:gd name="connsiteX0" fmla="*/ 806042 w 6032668"/>
              <a:gd name="connsiteY0" fmla="*/ 0 h 6914706"/>
              <a:gd name="connsiteX1" fmla="*/ 6029573 w 6032668"/>
              <a:gd name="connsiteY1" fmla="*/ 717 h 6914706"/>
              <a:gd name="connsiteX2" fmla="*/ 6019873 w 6032668"/>
              <a:gd name="connsiteY2" fmla="*/ 6914392 h 6914706"/>
              <a:gd name="connsiteX3" fmla="*/ 1823 w 6032668"/>
              <a:gd name="connsiteY3" fmla="*/ 6870109 h 6914706"/>
              <a:gd name="connsiteX4" fmla="*/ 6265 w 6032668"/>
              <a:gd name="connsiteY4" fmla="*/ 1050709 h 6914706"/>
              <a:gd name="connsiteX5" fmla="*/ 805109 w 6032668"/>
              <a:gd name="connsiteY5" fmla="*/ 1047265 h 6914706"/>
              <a:gd name="connsiteX6" fmla="*/ 806042 w 6032668"/>
              <a:gd name="connsiteY6" fmla="*/ 0 h 6914706"/>
              <a:gd name="connsiteX0" fmla="*/ 806042 w 6030060"/>
              <a:gd name="connsiteY0" fmla="*/ 0 h 6914706"/>
              <a:gd name="connsiteX1" fmla="*/ 6029573 w 6030060"/>
              <a:gd name="connsiteY1" fmla="*/ 717 h 6914706"/>
              <a:gd name="connsiteX2" fmla="*/ 6019873 w 6030060"/>
              <a:gd name="connsiteY2" fmla="*/ 6914392 h 6914706"/>
              <a:gd name="connsiteX3" fmla="*/ 1823 w 6030060"/>
              <a:gd name="connsiteY3" fmla="*/ 6870109 h 6914706"/>
              <a:gd name="connsiteX4" fmla="*/ 6265 w 6030060"/>
              <a:gd name="connsiteY4" fmla="*/ 1050709 h 6914706"/>
              <a:gd name="connsiteX5" fmla="*/ 805109 w 6030060"/>
              <a:gd name="connsiteY5" fmla="*/ 1047265 h 6914706"/>
              <a:gd name="connsiteX6" fmla="*/ 806042 w 6030060"/>
              <a:gd name="connsiteY6" fmla="*/ 0 h 6914706"/>
              <a:gd name="connsiteX0" fmla="*/ 806042 w 6032668"/>
              <a:gd name="connsiteY0" fmla="*/ 0 h 6914706"/>
              <a:gd name="connsiteX1" fmla="*/ 6029573 w 6032668"/>
              <a:gd name="connsiteY1" fmla="*/ 717 h 6914706"/>
              <a:gd name="connsiteX2" fmla="*/ 6019873 w 6032668"/>
              <a:gd name="connsiteY2" fmla="*/ 6914392 h 6914706"/>
              <a:gd name="connsiteX3" fmla="*/ 1823 w 6032668"/>
              <a:gd name="connsiteY3" fmla="*/ 6870109 h 6914706"/>
              <a:gd name="connsiteX4" fmla="*/ 6265 w 6032668"/>
              <a:gd name="connsiteY4" fmla="*/ 1050709 h 6914706"/>
              <a:gd name="connsiteX5" fmla="*/ 805109 w 6032668"/>
              <a:gd name="connsiteY5" fmla="*/ 1047265 h 6914706"/>
              <a:gd name="connsiteX6" fmla="*/ 806042 w 6032668"/>
              <a:gd name="connsiteY6" fmla="*/ 0 h 6914706"/>
              <a:gd name="connsiteX0" fmla="*/ 806042 w 6030060"/>
              <a:gd name="connsiteY0" fmla="*/ 0 h 6914706"/>
              <a:gd name="connsiteX1" fmla="*/ 6029573 w 6030060"/>
              <a:gd name="connsiteY1" fmla="*/ 717 h 6914706"/>
              <a:gd name="connsiteX2" fmla="*/ 6019873 w 6030060"/>
              <a:gd name="connsiteY2" fmla="*/ 6914392 h 6914706"/>
              <a:gd name="connsiteX3" fmla="*/ 1823 w 6030060"/>
              <a:gd name="connsiteY3" fmla="*/ 6870109 h 6914706"/>
              <a:gd name="connsiteX4" fmla="*/ 6265 w 6030060"/>
              <a:gd name="connsiteY4" fmla="*/ 1050709 h 6914706"/>
              <a:gd name="connsiteX5" fmla="*/ 805109 w 6030060"/>
              <a:gd name="connsiteY5" fmla="*/ 1047265 h 6914706"/>
              <a:gd name="connsiteX6" fmla="*/ 806042 w 6030060"/>
              <a:gd name="connsiteY6" fmla="*/ 0 h 6914706"/>
              <a:gd name="connsiteX0" fmla="*/ 806042 w 6030060"/>
              <a:gd name="connsiteY0" fmla="*/ 0 h 6889622"/>
              <a:gd name="connsiteX1" fmla="*/ 6029573 w 6030060"/>
              <a:gd name="connsiteY1" fmla="*/ 717 h 6889622"/>
              <a:gd name="connsiteX2" fmla="*/ 6019873 w 6030060"/>
              <a:gd name="connsiteY2" fmla="*/ 6888992 h 6889622"/>
              <a:gd name="connsiteX3" fmla="*/ 1823 w 6030060"/>
              <a:gd name="connsiteY3" fmla="*/ 6870109 h 6889622"/>
              <a:gd name="connsiteX4" fmla="*/ 6265 w 6030060"/>
              <a:gd name="connsiteY4" fmla="*/ 1050709 h 6889622"/>
              <a:gd name="connsiteX5" fmla="*/ 805109 w 6030060"/>
              <a:gd name="connsiteY5" fmla="*/ 1047265 h 6889622"/>
              <a:gd name="connsiteX6" fmla="*/ 806042 w 6030060"/>
              <a:gd name="connsiteY6" fmla="*/ 0 h 6889622"/>
              <a:gd name="connsiteX0" fmla="*/ 806042 w 6030060"/>
              <a:gd name="connsiteY0" fmla="*/ 0 h 6897931"/>
              <a:gd name="connsiteX1" fmla="*/ 6029573 w 6030060"/>
              <a:gd name="connsiteY1" fmla="*/ 717 h 6897931"/>
              <a:gd name="connsiteX2" fmla="*/ 6019873 w 6030060"/>
              <a:gd name="connsiteY2" fmla="*/ 6897459 h 6897931"/>
              <a:gd name="connsiteX3" fmla="*/ 1823 w 6030060"/>
              <a:gd name="connsiteY3" fmla="*/ 6870109 h 6897931"/>
              <a:gd name="connsiteX4" fmla="*/ 6265 w 6030060"/>
              <a:gd name="connsiteY4" fmla="*/ 1050709 h 6897931"/>
              <a:gd name="connsiteX5" fmla="*/ 805109 w 6030060"/>
              <a:gd name="connsiteY5" fmla="*/ 1047265 h 6897931"/>
              <a:gd name="connsiteX6" fmla="*/ 806042 w 6030060"/>
              <a:gd name="connsiteY6" fmla="*/ 0 h 6897931"/>
              <a:gd name="connsiteX0" fmla="*/ 806042 w 6029936"/>
              <a:gd name="connsiteY0" fmla="*/ 0 h 6881473"/>
              <a:gd name="connsiteX1" fmla="*/ 6029573 w 6029936"/>
              <a:gd name="connsiteY1" fmla="*/ 717 h 6881473"/>
              <a:gd name="connsiteX2" fmla="*/ 6011406 w 6029936"/>
              <a:gd name="connsiteY2" fmla="*/ 6880525 h 6881473"/>
              <a:gd name="connsiteX3" fmla="*/ 1823 w 6029936"/>
              <a:gd name="connsiteY3" fmla="*/ 6870109 h 6881473"/>
              <a:gd name="connsiteX4" fmla="*/ 6265 w 6029936"/>
              <a:gd name="connsiteY4" fmla="*/ 1050709 h 6881473"/>
              <a:gd name="connsiteX5" fmla="*/ 805109 w 6029936"/>
              <a:gd name="connsiteY5" fmla="*/ 1047265 h 6881473"/>
              <a:gd name="connsiteX6" fmla="*/ 806042 w 6029936"/>
              <a:gd name="connsiteY6" fmla="*/ 0 h 6881473"/>
              <a:gd name="connsiteX0" fmla="*/ 806042 w 6036806"/>
              <a:gd name="connsiteY0" fmla="*/ 0 h 6881473"/>
              <a:gd name="connsiteX1" fmla="*/ 6029573 w 6036806"/>
              <a:gd name="connsiteY1" fmla="*/ 717 h 6881473"/>
              <a:gd name="connsiteX2" fmla="*/ 6036806 w 6036806"/>
              <a:gd name="connsiteY2" fmla="*/ 6880525 h 6881473"/>
              <a:gd name="connsiteX3" fmla="*/ 1823 w 6036806"/>
              <a:gd name="connsiteY3" fmla="*/ 6870109 h 6881473"/>
              <a:gd name="connsiteX4" fmla="*/ 6265 w 6036806"/>
              <a:gd name="connsiteY4" fmla="*/ 1050709 h 6881473"/>
              <a:gd name="connsiteX5" fmla="*/ 805109 w 6036806"/>
              <a:gd name="connsiteY5" fmla="*/ 1047265 h 6881473"/>
              <a:gd name="connsiteX6" fmla="*/ 806042 w 6036806"/>
              <a:gd name="connsiteY6" fmla="*/ 0 h 6881473"/>
              <a:gd name="connsiteX0" fmla="*/ 806042 w 6029936"/>
              <a:gd name="connsiteY0" fmla="*/ 0 h 6889621"/>
              <a:gd name="connsiteX1" fmla="*/ 6029573 w 6029936"/>
              <a:gd name="connsiteY1" fmla="*/ 717 h 6889621"/>
              <a:gd name="connsiteX2" fmla="*/ 6011406 w 6029936"/>
              <a:gd name="connsiteY2" fmla="*/ 6888991 h 6889621"/>
              <a:gd name="connsiteX3" fmla="*/ 1823 w 6029936"/>
              <a:gd name="connsiteY3" fmla="*/ 6870109 h 6889621"/>
              <a:gd name="connsiteX4" fmla="*/ 6265 w 6029936"/>
              <a:gd name="connsiteY4" fmla="*/ 1050709 h 6889621"/>
              <a:gd name="connsiteX5" fmla="*/ 805109 w 6029936"/>
              <a:gd name="connsiteY5" fmla="*/ 1047265 h 6889621"/>
              <a:gd name="connsiteX6" fmla="*/ 806042 w 6029936"/>
              <a:gd name="connsiteY6" fmla="*/ 0 h 6889621"/>
              <a:gd name="connsiteX0" fmla="*/ 806042 w 6036806"/>
              <a:gd name="connsiteY0" fmla="*/ 0 h 6897929"/>
              <a:gd name="connsiteX1" fmla="*/ 6029573 w 6036806"/>
              <a:gd name="connsiteY1" fmla="*/ 717 h 6897929"/>
              <a:gd name="connsiteX2" fmla="*/ 6036806 w 6036806"/>
              <a:gd name="connsiteY2" fmla="*/ 6897457 h 6897929"/>
              <a:gd name="connsiteX3" fmla="*/ 1823 w 6036806"/>
              <a:gd name="connsiteY3" fmla="*/ 6870109 h 6897929"/>
              <a:gd name="connsiteX4" fmla="*/ 6265 w 6036806"/>
              <a:gd name="connsiteY4" fmla="*/ 1050709 h 6897929"/>
              <a:gd name="connsiteX5" fmla="*/ 805109 w 6036806"/>
              <a:gd name="connsiteY5" fmla="*/ 1047265 h 6897929"/>
              <a:gd name="connsiteX6" fmla="*/ 806042 w 6036806"/>
              <a:gd name="connsiteY6" fmla="*/ 0 h 689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6806" h="6897929">
                <a:moveTo>
                  <a:pt x="806042" y="0"/>
                </a:moveTo>
                <a:lnTo>
                  <a:pt x="6029573" y="717"/>
                </a:lnTo>
                <a:cubicBezTo>
                  <a:pt x="6033610" y="70358"/>
                  <a:pt x="6027946" y="6865329"/>
                  <a:pt x="6036806" y="6897457"/>
                </a:cubicBezTo>
                <a:cubicBezTo>
                  <a:pt x="5956088" y="6902058"/>
                  <a:pt x="46208" y="6871564"/>
                  <a:pt x="1823" y="6870109"/>
                </a:cubicBezTo>
                <a:cubicBezTo>
                  <a:pt x="-6141" y="6870647"/>
                  <a:pt x="15091" y="1047587"/>
                  <a:pt x="6265" y="1050709"/>
                </a:cubicBezTo>
                <a:cubicBezTo>
                  <a:pt x="14445" y="1042960"/>
                  <a:pt x="799243" y="1046511"/>
                  <a:pt x="805109" y="1047265"/>
                </a:cubicBezTo>
                <a:cubicBezTo>
                  <a:pt x="796714" y="1044306"/>
                  <a:pt x="808356" y="89330"/>
                  <a:pt x="806042" y="0"/>
                </a:cubicBezTo>
                <a:close/>
              </a:path>
            </a:pathLst>
          </a:custGeom>
        </p:spPr>
        <p:txBody>
          <a:bodyPr anchor="ctr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3" name="Plassholder for bilde 25">
            <a:extLst>
              <a:ext uri="{FF2B5EF4-FFF2-40B4-BE49-F238E27FC236}">
                <a16:creationId xmlns:a16="http://schemas.microsoft.com/office/drawing/2014/main" id="{6CB47F31-9ED2-E44C-B44A-09188EE840F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609600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7358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2160">
          <p15:clr>
            <a:srgbClr val="FBAE40"/>
          </p15:clr>
        </p15:guide>
        <p15:guide id="11" pos="257">
          <p15:clr>
            <a:srgbClr val="FBAE40"/>
          </p15:clr>
        </p15:guide>
        <p15:guide id="12" pos="19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b_Case shor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0" name="Rektangel 9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A1AD03F-9D16-4E42-ADD1-4DCF0DD48D5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00150" y="5522220"/>
            <a:ext cx="2186928" cy="640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/>
            </a:lvl1pPr>
          </a:lstStyle>
          <a:p>
            <a:r>
              <a:rPr lang="nb-NO"/>
              <a:t>Logo client</a:t>
            </a:r>
            <a:endParaRPr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F9D678E5-47D8-9F4E-A86C-2DE6FF2191D7}"/>
              </a:ext>
            </a:extLst>
          </p:cNvPr>
          <p:cNvCxnSpPr>
            <a:cxnSpLocks/>
          </p:cNvCxnSpPr>
          <p:nvPr userDrawn="1"/>
        </p:nvCxnSpPr>
        <p:spPr>
          <a:xfrm>
            <a:off x="1200150" y="6392283"/>
            <a:ext cx="32750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bilde 25">
            <a:extLst>
              <a:ext uri="{FF2B5EF4-FFF2-40B4-BE49-F238E27FC236}">
                <a16:creationId xmlns:a16="http://schemas.microsoft.com/office/drawing/2014/main" id="{BE6368B0-B78E-D545-A6E2-A6A8D9FD94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90386" y="0"/>
            <a:ext cx="7306378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Image</a:t>
            </a:r>
            <a:endParaRPr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13CD7BF1-AAFD-8A46-9942-7CC618B5EE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2332" y="1349375"/>
            <a:ext cx="3342832" cy="418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About the case or quote from client.</a:t>
            </a:r>
          </a:p>
        </p:txBody>
      </p:sp>
    </p:spTree>
    <p:extLst>
      <p:ext uri="{BB962C8B-B14F-4D97-AF65-F5344CB8AC3E}">
        <p14:creationId xmlns:p14="http://schemas.microsoft.com/office/powerpoint/2010/main" val="2722099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  <p15:guide id="12" pos="2819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58"/>
            <a:ext cx="12192000" cy="6855683"/>
          </a:xfrm>
          <a:prstGeom prst="rect">
            <a:avLst/>
          </a:prstGeom>
          <a:ln>
            <a:noFill/>
          </a:ln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759" y="5142922"/>
            <a:ext cx="3100482" cy="394240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751060" y="1285441"/>
            <a:ext cx="4689880" cy="273367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62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  <a:lvl2pPr marL="3429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2pPr>
            <a:lvl3pPr marL="6858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3pPr>
            <a:lvl4pPr marL="10287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4pPr>
            <a:lvl5pPr marL="1371600" indent="0">
              <a:buNone/>
              <a:defRPr sz="2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3768090" y="5660572"/>
            <a:ext cx="465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Delivering Transformation.</a:t>
            </a:r>
            <a:r>
              <a:rPr lang="nb-NO" sz="1400" baseline="0">
                <a:solidFill>
                  <a:schemeClr val="bg1"/>
                </a:solidFill>
              </a:rPr>
              <a:t> Together.</a:t>
            </a:r>
            <a:endParaRPr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67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3C55-9251-4B76-AA7A-99F78C9D7DBE}" type="datetimeFigureOut">
              <a:rPr lang="nb-NO" smtClean="0"/>
              <a:t>22.11.2018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D57C-E165-4E1B-8E44-3A60D46F6B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9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behold SEKTOR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"/>
            <a:ext cx="12192000" cy="6731000"/>
          </a:xfrm>
          <a:prstGeom prst="rect">
            <a:avLst/>
          </a:prstGeom>
        </p:spPr>
      </p:pic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725" y="1432575"/>
            <a:ext cx="4981437" cy="4566742"/>
          </a:xfrm>
          <a:custGeom>
            <a:avLst/>
            <a:gdLst>
              <a:gd name="connsiteX0" fmla="*/ 0 w 5481348"/>
              <a:gd name="connsiteY0" fmla="*/ 0 h 4342053"/>
              <a:gd name="connsiteX1" fmla="*/ 5481348 w 5481348"/>
              <a:gd name="connsiteY1" fmla="*/ 0 h 4342053"/>
              <a:gd name="connsiteX2" fmla="*/ 5481348 w 5481348"/>
              <a:gd name="connsiteY2" fmla="*/ 4342053 h 4342053"/>
              <a:gd name="connsiteX3" fmla="*/ 0 w 5481348"/>
              <a:gd name="connsiteY3" fmla="*/ 4342053 h 4342053"/>
              <a:gd name="connsiteX4" fmla="*/ 0 w 5481348"/>
              <a:gd name="connsiteY4" fmla="*/ 0 h 4342053"/>
              <a:gd name="connsiteX0" fmla="*/ 0 w 5481348"/>
              <a:gd name="connsiteY0" fmla="*/ 0 h 4342053"/>
              <a:gd name="connsiteX1" fmla="*/ 5481348 w 5481348"/>
              <a:gd name="connsiteY1" fmla="*/ 0 h 4342053"/>
              <a:gd name="connsiteX2" fmla="*/ 4467557 w 5481348"/>
              <a:gd name="connsiteY2" fmla="*/ 4342053 h 4342053"/>
              <a:gd name="connsiteX3" fmla="*/ 0 w 5481348"/>
              <a:gd name="connsiteY3" fmla="*/ 4342053 h 4342053"/>
              <a:gd name="connsiteX4" fmla="*/ 0 w 5481348"/>
              <a:gd name="connsiteY4" fmla="*/ 0 h 4342053"/>
              <a:gd name="connsiteX0" fmla="*/ 0 w 5381957"/>
              <a:gd name="connsiteY0" fmla="*/ 0 h 4342053"/>
              <a:gd name="connsiteX1" fmla="*/ 5381957 w 5381957"/>
              <a:gd name="connsiteY1" fmla="*/ 9939 h 4342053"/>
              <a:gd name="connsiteX2" fmla="*/ 4467557 w 5381957"/>
              <a:gd name="connsiteY2" fmla="*/ 4342053 h 4342053"/>
              <a:gd name="connsiteX3" fmla="*/ 0 w 5381957"/>
              <a:gd name="connsiteY3" fmla="*/ 4342053 h 4342053"/>
              <a:gd name="connsiteX4" fmla="*/ 0 w 5381957"/>
              <a:gd name="connsiteY4" fmla="*/ 0 h 4342053"/>
              <a:gd name="connsiteX0" fmla="*/ 0 w 5381957"/>
              <a:gd name="connsiteY0" fmla="*/ 0 h 4342053"/>
              <a:gd name="connsiteX1" fmla="*/ 5381957 w 5381957"/>
              <a:gd name="connsiteY1" fmla="*/ 9939 h 4342053"/>
              <a:gd name="connsiteX2" fmla="*/ 4388044 w 5381957"/>
              <a:gd name="connsiteY2" fmla="*/ 4342053 h 4342053"/>
              <a:gd name="connsiteX3" fmla="*/ 0 w 5381957"/>
              <a:gd name="connsiteY3" fmla="*/ 4342053 h 4342053"/>
              <a:gd name="connsiteX4" fmla="*/ 0 w 5381957"/>
              <a:gd name="connsiteY4" fmla="*/ 0 h 4342053"/>
              <a:gd name="connsiteX0" fmla="*/ 0 w 5352140"/>
              <a:gd name="connsiteY0" fmla="*/ 0 h 4342053"/>
              <a:gd name="connsiteX1" fmla="*/ 5352140 w 5352140"/>
              <a:gd name="connsiteY1" fmla="*/ 18999 h 4342053"/>
              <a:gd name="connsiteX2" fmla="*/ 4388044 w 5352140"/>
              <a:gd name="connsiteY2" fmla="*/ 4342053 h 4342053"/>
              <a:gd name="connsiteX3" fmla="*/ 0 w 5352140"/>
              <a:gd name="connsiteY3" fmla="*/ 4342053 h 4342053"/>
              <a:gd name="connsiteX4" fmla="*/ 0 w 5352140"/>
              <a:gd name="connsiteY4" fmla="*/ 0 h 4342053"/>
              <a:gd name="connsiteX0" fmla="*/ 0 w 5352140"/>
              <a:gd name="connsiteY0" fmla="*/ 0 h 4342053"/>
              <a:gd name="connsiteX1" fmla="*/ 5352140 w 5352140"/>
              <a:gd name="connsiteY1" fmla="*/ 880 h 4342053"/>
              <a:gd name="connsiteX2" fmla="*/ 4388044 w 5352140"/>
              <a:gd name="connsiteY2" fmla="*/ 4342053 h 4342053"/>
              <a:gd name="connsiteX3" fmla="*/ 0 w 5352140"/>
              <a:gd name="connsiteY3" fmla="*/ 4342053 h 4342053"/>
              <a:gd name="connsiteX4" fmla="*/ 0 w 5352140"/>
              <a:gd name="connsiteY4" fmla="*/ 0 h 4342053"/>
              <a:gd name="connsiteX0" fmla="*/ 0 w 5352140"/>
              <a:gd name="connsiteY0" fmla="*/ 0 h 4342053"/>
              <a:gd name="connsiteX1" fmla="*/ 5352140 w 5352140"/>
              <a:gd name="connsiteY1" fmla="*/ 880 h 4342053"/>
              <a:gd name="connsiteX2" fmla="*/ 3984390 w 5352140"/>
              <a:gd name="connsiteY2" fmla="*/ 4342053 h 4342053"/>
              <a:gd name="connsiteX3" fmla="*/ 0 w 5352140"/>
              <a:gd name="connsiteY3" fmla="*/ 4342053 h 4342053"/>
              <a:gd name="connsiteX4" fmla="*/ 0 w 5352140"/>
              <a:gd name="connsiteY4" fmla="*/ 0 h 4342053"/>
              <a:gd name="connsiteX0" fmla="*/ 0 w 5006151"/>
              <a:gd name="connsiteY0" fmla="*/ 0 h 4342053"/>
              <a:gd name="connsiteX1" fmla="*/ 5006151 w 5006151"/>
              <a:gd name="connsiteY1" fmla="*/ 8389 h 4342053"/>
              <a:gd name="connsiteX2" fmla="*/ 3984390 w 5006151"/>
              <a:gd name="connsiteY2" fmla="*/ 4342053 h 4342053"/>
              <a:gd name="connsiteX3" fmla="*/ 0 w 5006151"/>
              <a:gd name="connsiteY3" fmla="*/ 4342053 h 4342053"/>
              <a:gd name="connsiteX4" fmla="*/ 0 w 5006151"/>
              <a:gd name="connsiteY4" fmla="*/ 0 h 4342053"/>
              <a:gd name="connsiteX0" fmla="*/ 0 w 4981437"/>
              <a:gd name="connsiteY0" fmla="*/ 0 h 4342053"/>
              <a:gd name="connsiteX1" fmla="*/ 4981437 w 4981437"/>
              <a:gd name="connsiteY1" fmla="*/ 15898 h 4342053"/>
              <a:gd name="connsiteX2" fmla="*/ 3984390 w 4981437"/>
              <a:gd name="connsiteY2" fmla="*/ 4342053 h 4342053"/>
              <a:gd name="connsiteX3" fmla="*/ 0 w 4981437"/>
              <a:gd name="connsiteY3" fmla="*/ 4342053 h 4342053"/>
              <a:gd name="connsiteX4" fmla="*/ 0 w 4981437"/>
              <a:gd name="connsiteY4" fmla="*/ 0 h 4342053"/>
              <a:gd name="connsiteX0" fmla="*/ 0 w 4981437"/>
              <a:gd name="connsiteY0" fmla="*/ 0 h 4342053"/>
              <a:gd name="connsiteX1" fmla="*/ 4981437 w 4981437"/>
              <a:gd name="connsiteY1" fmla="*/ 880 h 4342053"/>
              <a:gd name="connsiteX2" fmla="*/ 3984390 w 4981437"/>
              <a:gd name="connsiteY2" fmla="*/ 4342053 h 4342053"/>
              <a:gd name="connsiteX3" fmla="*/ 0 w 4981437"/>
              <a:gd name="connsiteY3" fmla="*/ 4342053 h 4342053"/>
              <a:gd name="connsiteX4" fmla="*/ 0 w 4981437"/>
              <a:gd name="connsiteY4" fmla="*/ 0 h 4342053"/>
              <a:gd name="connsiteX0" fmla="*/ 0 w 4981437"/>
              <a:gd name="connsiteY0" fmla="*/ 0 h 4342053"/>
              <a:gd name="connsiteX1" fmla="*/ 4981437 w 4981437"/>
              <a:gd name="connsiteY1" fmla="*/ 880 h 4342053"/>
              <a:gd name="connsiteX2" fmla="*/ 3984390 w 4981437"/>
              <a:gd name="connsiteY2" fmla="*/ 4342053 h 4342053"/>
              <a:gd name="connsiteX3" fmla="*/ 0 w 4981437"/>
              <a:gd name="connsiteY3" fmla="*/ 4154330 h 4342053"/>
              <a:gd name="connsiteX4" fmla="*/ 0 w 4981437"/>
              <a:gd name="connsiteY4" fmla="*/ 0 h 4342053"/>
              <a:gd name="connsiteX0" fmla="*/ 0 w 4981437"/>
              <a:gd name="connsiteY0" fmla="*/ 0 h 4176857"/>
              <a:gd name="connsiteX1" fmla="*/ 4981437 w 4981437"/>
              <a:gd name="connsiteY1" fmla="*/ 880 h 4176857"/>
              <a:gd name="connsiteX2" fmla="*/ 4009104 w 4981437"/>
              <a:gd name="connsiteY2" fmla="*/ 4176857 h 4176857"/>
              <a:gd name="connsiteX3" fmla="*/ 0 w 4981437"/>
              <a:gd name="connsiteY3" fmla="*/ 4154330 h 4176857"/>
              <a:gd name="connsiteX4" fmla="*/ 0 w 4981437"/>
              <a:gd name="connsiteY4" fmla="*/ 0 h 4176857"/>
              <a:gd name="connsiteX0" fmla="*/ 0 w 4981437"/>
              <a:gd name="connsiteY0" fmla="*/ 0 h 4161839"/>
              <a:gd name="connsiteX1" fmla="*/ 4981437 w 4981437"/>
              <a:gd name="connsiteY1" fmla="*/ 880 h 4161839"/>
              <a:gd name="connsiteX2" fmla="*/ 4009104 w 4981437"/>
              <a:gd name="connsiteY2" fmla="*/ 4161839 h 4161839"/>
              <a:gd name="connsiteX3" fmla="*/ 0 w 4981437"/>
              <a:gd name="connsiteY3" fmla="*/ 4154330 h 4161839"/>
              <a:gd name="connsiteX4" fmla="*/ 0 w 4981437"/>
              <a:gd name="connsiteY4" fmla="*/ 0 h 4161839"/>
              <a:gd name="connsiteX0" fmla="*/ 0 w 4981437"/>
              <a:gd name="connsiteY0" fmla="*/ 0 h 4154330"/>
              <a:gd name="connsiteX1" fmla="*/ 4981437 w 4981437"/>
              <a:gd name="connsiteY1" fmla="*/ 880 h 4154330"/>
              <a:gd name="connsiteX2" fmla="*/ 4017342 w 4981437"/>
              <a:gd name="connsiteY2" fmla="*/ 4154330 h 4154330"/>
              <a:gd name="connsiteX3" fmla="*/ 0 w 4981437"/>
              <a:gd name="connsiteY3" fmla="*/ 4154330 h 4154330"/>
              <a:gd name="connsiteX4" fmla="*/ 0 w 4981437"/>
              <a:gd name="connsiteY4" fmla="*/ 0 h 4154330"/>
              <a:gd name="connsiteX0" fmla="*/ 0 w 4981437"/>
              <a:gd name="connsiteY0" fmla="*/ 0 h 4162665"/>
              <a:gd name="connsiteX1" fmla="*/ 4981437 w 4981437"/>
              <a:gd name="connsiteY1" fmla="*/ 880 h 4162665"/>
              <a:gd name="connsiteX2" fmla="*/ 4108782 w 4981437"/>
              <a:gd name="connsiteY2" fmla="*/ 4162665 h 4162665"/>
              <a:gd name="connsiteX3" fmla="*/ 0 w 4981437"/>
              <a:gd name="connsiteY3" fmla="*/ 4154330 h 4162665"/>
              <a:gd name="connsiteX4" fmla="*/ 0 w 4981437"/>
              <a:gd name="connsiteY4" fmla="*/ 0 h 41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437" h="4162665">
                <a:moveTo>
                  <a:pt x="0" y="0"/>
                </a:moveTo>
                <a:lnTo>
                  <a:pt x="4981437" y="880"/>
                </a:lnTo>
                <a:lnTo>
                  <a:pt x="4108782" y="4162665"/>
                </a:lnTo>
                <a:lnTo>
                  <a:pt x="0" y="415433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2000" baseline="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Text </a:t>
            </a:r>
            <a:r>
              <a:rPr lang="mr-IN" dirty="0"/>
              <a:t>–</a:t>
            </a:r>
            <a:r>
              <a:rPr lang="en-US" dirty="0"/>
              <a:t> Calibri 24pt</a:t>
            </a:r>
          </a:p>
          <a:p>
            <a:pPr lvl="1"/>
            <a:r>
              <a:rPr lang="en-US" dirty="0"/>
              <a:t>Second level, 20pt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9" name="Rektangel 8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3" name="Title Placeholder 14">
            <a:extLst>
              <a:ext uri="{FF2B5EF4-FFF2-40B4-BE49-F238E27FC236}">
                <a16:creationId xmlns:a16="http://schemas.microsoft.com/office/drawing/2014/main" id="{5688A7B1-9E13-3249-96D2-AC63D21F1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946" y="1"/>
            <a:ext cx="7176441" cy="122299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Enter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50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733">
          <p15:clr>
            <a:srgbClr val="FBAE40"/>
          </p15:clr>
        </p15:guide>
        <p15:guide id="3" pos="5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og kun d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96854A2-8C74-BA42-92C9-48619FA5F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" y="1737"/>
            <a:ext cx="12192000" cy="6855683"/>
          </a:xfrm>
          <a:prstGeom prst="rect">
            <a:avLst/>
          </a:prstGeom>
        </p:spPr>
      </p:pic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79725" y="1425791"/>
            <a:ext cx="5531627" cy="4573526"/>
          </a:xfrm>
          <a:custGeom>
            <a:avLst/>
            <a:gdLst>
              <a:gd name="connsiteX0" fmla="*/ 0 w 5481348"/>
              <a:gd name="connsiteY0" fmla="*/ 0 h 4342053"/>
              <a:gd name="connsiteX1" fmla="*/ 5481348 w 5481348"/>
              <a:gd name="connsiteY1" fmla="*/ 0 h 4342053"/>
              <a:gd name="connsiteX2" fmla="*/ 5481348 w 5481348"/>
              <a:gd name="connsiteY2" fmla="*/ 4342053 h 4342053"/>
              <a:gd name="connsiteX3" fmla="*/ 0 w 5481348"/>
              <a:gd name="connsiteY3" fmla="*/ 4342053 h 4342053"/>
              <a:gd name="connsiteX4" fmla="*/ 0 w 5481348"/>
              <a:gd name="connsiteY4" fmla="*/ 0 h 4342053"/>
              <a:gd name="connsiteX0" fmla="*/ 0 w 5481348"/>
              <a:gd name="connsiteY0" fmla="*/ 0 h 4342053"/>
              <a:gd name="connsiteX1" fmla="*/ 5481348 w 5481348"/>
              <a:gd name="connsiteY1" fmla="*/ 0 h 4342053"/>
              <a:gd name="connsiteX2" fmla="*/ 4467557 w 5481348"/>
              <a:gd name="connsiteY2" fmla="*/ 4342053 h 4342053"/>
              <a:gd name="connsiteX3" fmla="*/ 0 w 5481348"/>
              <a:gd name="connsiteY3" fmla="*/ 4342053 h 4342053"/>
              <a:gd name="connsiteX4" fmla="*/ 0 w 5481348"/>
              <a:gd name="connsiteY4" fmla="*/ 0 h 4342053"/>
              <a:gd name="connsiteX0" fmla="*/ 0 w 5381957"/>
              <a:gd name="connsiteY0" fmla="*/ 0 h 4342053"/>
              <a:gd name="connsiteX1" fmla="*/ 5381957 w 5381957"/>
              <a:gd name="connsiteY1" fmla="*/ 9939 h 4342053"/>
              <a:gd name="connsiteX2" fmla="*/ 4467557 w 5381957"/>
              <a:gd name="connsiteY2" fmla="*/ 4342053 h 4342053"/>
              <a:gd name="connsiteX3" fmla="*/ 0 w 5381957"/>
              <a:gd name="connsiteY3" fmla="*/ 4342053 h 4342053"/>
              <a:gd name="connsiteX4" fmla="*/ 0 w 5381957"/>
              <a:gd name="connsiteY4" fmla="*/ 0 h 4342053"/>
              <a:gd name="connsiteX0" fmla="*/ 0 w 5381957"/>
              <a:gd name="connsiteY0" fmla="*/ 0 h 4342053"/>
              <a:gd name="connsiteX1" fmla="*/ 5381957 w 5381957"/>
              <a:gd name="connsiteY1" fmla="*/ 9939 h 4342053"/>
              <a:gd name="connsiteX2" fmla="*/ 4388044 w 5381957"/>
              <a:gd name="connsiteY2" fmla="*/ 4342053 h 4342053"/>
              <a:gd name="connsiteX3" fmla="*/ 0 w 5381957"/>
              <a:gd name="connsiteY3" fmla="*/ 4342053 h 4342053"/>
              <a:gd name="connsiteX4" fmla="*/ 0 w 5381957"/>
              <a:gd name="connsiteY4" fmla="*/ 0 h 4342053"/>
              <a:gd name="connsiteX0" fmla="*/ 0 w 5352140"/>
              <a:gd name="connsiteY0" fmla="*/ 0 h 4342053"/>
              <a:gd name="connsiteX1" fmla="*/ 5352140 w 5352140"/>
              <a:gd name="connsiteY1" fmla="*/ 18999 h 4342053"/>
              <a:gd name="connsiteX2" fmla="*/ 4388044 w 5352140"/>
              <a:gd name="connsiteY2" fmla="*/ 4342053 h 4342053"/>
              <a:gd name="connsiteX3" fmla="*/ 0 w 5352140"/>
              <a:gd name="connsiteY3" fmla="*/ 4342053 h 4342053"/>
              <a:gd name="connsiteX4" fmla="*/ 0 w 5352140"/>
              <a:gd name="connsiteY4" fmla="*/ 0 h 4342053"/>
              <a:gd name="connsiteX0" fmla="*/ 0 w 5352140"/>
              <a:gd name="connsiteY0" fmla="*/ 0 h 4342053"/>
              <a:gd name="connsiteX1" fmla="*/ 5352140 w 5352140"/>
              <a:gd name="connsiteY1" fmla="*/ 880 h 4342053"/>
              <a:gd name="connsiteX2" fmla="*/ 4388044 w 5352140"/>
              <a:gd name="connsiteY2" fmla="*/ 4342053 h 4342053"/>
              <a:gd name="connsiteX3" fmla="*/ 0 w 5352140"/>
              <a:gd name="connsiteY3" fmla="*/ 4342053 h 4342053"/>
              <a:gd name="connsiteX4" fmla="*/ 0 w 5352140"/>
              <a:gd name="connsiteY4" fmla="*/ 0 h 4342053"/>
              <a:gd name="connsiteX0" fmla="*/ 0 w 5352140"/>
              <a:gd name="connsiteY0" fmla="*/ 0 h 4342053"/>
              <a:gd name="connsiteX1" fmla="*/ 5352140 w 5352140"/>
              <a:gd name="connsiteY1" fmla="*/ 880 h 4342053"/>
              <a:gd name="connsiteX2" fmla="*/ 3984390 w 5352140"/>
              <a:gd name="connsiteY2" fmla="*/ 4342053 h 4342053"/>
              <a:gd name="connsiteX3" fmla="*/ 0 w 5352140"/>
              <a:gd name="connsiteY3" fmla="*/ 4342053 h 4342053"/>
              <a:gd name="connsiteX4" fmla="*/ 0 w 5352140"/>
              <a:gd name="connsiteY4" fmla="*/ 0 h 4342053"/>
              <a:gd name="connsiteX0" fmla="*/ 0 w 5006151"/>
              <a:gd name="connsiteY0" fmla="*/ 0 h 4342053"/>
              <a:gd name="connsiteX1" fmla="*/ 5006151 w 5006151"/>
              <a:gd name="connsiteY1" fmla="*/ 8389 h 4342053"/>
              <a:gd name="connsiteX2" fmla="*/ 3984390 w 5006151"/>
              <a:gd name="connsiteY2" fmla="*/ 4342053 h 4342053"/>
              <a:gd name="connsiteX3" fmla="*/ 0 w 5006151"/>
              <a:gd name="connsiteY3" fmla="*/ 4342053 h 4342053"/>
              <a:gd name="connsiteX4" fmla="*/ 0 w 5006151"/>
              <a:gd name="connsiteY4" fmla="*/ 0 h 4342053"/>
              <a:gd name="connsiteX0" fmla="*/ 0 w 4981437"/>
              <a:gd name="connsiteY0" fmla="*/ 0 h 4342053"/>
              <a:gd name="connsiteX1" fmla="*/ 4981437 w 4981437"/>
              <a:gd name="connsiteY1" fmla="*/ 15898 h 4342053"/>
              <a:gd name="connsiteX2" fmla="*/ 3984390 w 4981437"/>
              <a:gd name="connsiteY2" fmla="*/ 4342053 h 4342053"/>
              <a:gd name="connsiteX3" fmla="*/ 0 w 4981437"/>
              <a:gd name="connsiteY3" fmla="*/ 4342053 h 4342053"/>
              <a:gd name="connsiteX4" fmla="*/ 0 w 4981437"/>
              <a:gd name="connsiteY4" fmla="*/ 0 h 4342053"/>
              <a:gd name="connsiteX0" fmla="*/ 0 w 4981437"/>
              <a:gd name="connsiteY0" fmla="*/ 0 h 4342053"/>
              <a:gd name="connsiteX1" fmla="*/ 4981437 w 4981437"/>
              <a:gd name="connsiteY1" fmla="*/ 880 h 4342053"/>
              <a:gd name="connsiteX2" fmla="*/ 3984390 w 4981437"/>
              <a:gd name="connsiteY2" fmla="*/ 4342053 h 4342053"/>
              <a:gd name="connsiteX3" fmla="*/ 0 w 4981437"/>
              <a:gd name="connsiteY3" fmla="*/ 4342053 h 4342053"/>
              <a:gd name="connsiteX4" fmla="*/ 0 w 4981437"/>
              <a:gd name="connsiteY4" fmla="*/ 0 h 4342053"/>
              <a:gd name="connsiteX0" fmla="*/ 0 w 4981437"/>
              <a:gd name="connsiteY0" fmla="*/ 0 h 4342053"/>
              <a:gd name="connsiteX1" fmla="*/ 4981437 w 4981437"/>
              <a:gd name="connsiteY1" fmla="*/ 880 h 4342053"/>
              <a:gd name="connsiteX2" fmla="*/ 3984390 w 4981437"/>
              <a:gd name="connsiteY2" fmla="*/ 4342053 h 4342053"/>
              <a:gd name="connsiteX3" fmla="*/ 0 w 4981437"/>
              <a:gd name="connsiteY3" fmla="*/ 4154330 h 4342053"/>
              <a:gd name="connsiteX4" fmla="*/ 0 w 4981437"/>
              <a:gd name="connsiteY4" fmla="*/ 0 h 4342053"/>
              <a:gd name="connsiteX0" fmla="*/ 0 w 4981437"/>
              <a:gd name="connsiteY0" fmla="*/ 0 h 4176857"/>
              <a:gd name="connsiteX1" fmla="*/ 4981437 w 4981437"/>
              <a:gd name="connsiteY1" fmla="*/ 880 h 4176857"/>
              <a:gd name="connsiteX2" fmla="*/ 4009104 w 4981437"/>
              <a:gd name="connsiteY2" fmla="*/ 4176857 h 4176857"/>
              <a:gd name="connsiteX3" fmla="*/ 0 w 4981437"/>
              <a:gd name="connsiteY3" fmla="*/ 4154330 h 4176857"/>
              <a:gd name="connsiteX4" fmla="*/ 0 w 4981437"/>
              <a:gd name="connsiteY4" fmla="*/ 0 h 4176857"/>
              <a:gd name="connsiteX0" fmla="*/ 0 w 4981437"/>
              <a:gd name="connsiteY0" fmla="*/ 0 h 4161839"/>
              <a:gd name="connsiteX1" fmla="*/ 4981437 w 4981437"/>
              <a:gd name="connsiteY1" fmla="*/ 880 h 4161839"/>
              <a:gd name="connsiteX2" fmla="*/ 4009104 w 4981437"/>
              <a:gd name="connsiteY2" fmla="*/ 4161839 h 4161839"/>
              <a:gd name="connsiteX3" fmla="*/ 0 w 4981437"/>
              <a:gd name="connsiteY3" fmla="*/ 4154330 h 4161839"/>
              <a:gd name="connsiteX4" fmla="*/ 0 w 4981437"/>
              <a:gd name="connsiteY4" fmla="*/ 0 h 4161839"/>
              <a:gd name="connsiteX0" fmla="*/ 0 w 4981437"/>
              <a:gd name="connsiteY0" fmla="*/ 0 h 4154330"/>
              <a:gd name="connsiteX1" fmla="*/ 4981437 w 4981437"/>
              <a:gd name="connsiteY1" fmla="*/ 880 h 4154330"/>
              <a:gd name="connsiteX2" fmla="*/ 4017342 w 4981437"/>
              <a:gd name="connsiteY2" fmla="*/ 4154330 h 4154330"/>
              <a:gd name="connsiteX3" fmla="*/ 0 w 4981437"/>
              <a:gd name="connsiteY3" fmla="*/ 4154330 h 4154330"/>
              <a:gd name="connsiteX4" fmla="*/ 0 w 4981437"/>
              <a:gd name="connsiteY4" fmla="*/ 0 h 4154330"/>
              <a:gd name="connsiteX0" fmla="*/ 0 w 4981437"/>
              <a:gd name="connsiteY0" fmla="*/ 0 h 4162665"/>
              <a:gd name="connsiteX1" fmla="*/ 4981437 w 4981437"/>
              <a:gd name="connsiteY1" fmla="*/ 880 h 4162665"/>
              <a:gd name="connsiteX2" fmla="*/ 4108782 w 4981437"/>
              <a:gd name="connsiteY2" fmla="*/ 4162665 h 4162665"/>
              <a:gd name="connsiteX3" fmla="*/ 0 w 4981437"/>
              <a:gd name="connsiteY3" fmla="*/ 4154330 h 4162665"/>
              <a:gd name="connsiteX4" fmla="*/ 0 w 4981437"/>
              <a:gd name="connsiteY4" fmla="*/ 0 h 4162665"/>
              <a:gd name="connsiteX0" fmla="*/ 0 w 5531627"/>
              <a:gd name="connsiteY0" fmla="*/ 6184 h 4168849"/>
              <a:gd name="connsiteX1" fmla="*/ 5531627 w 5531627"/>
              <a:gd name="connsiteY1" fmla="*/ 0 h 4168849"/>
              <a:gd name="connsiteX2" fmla="*/ 4108782 w 5531627"/>
              <a:gd name="connsiteY2" fmla="*/ 4168849 h 4168849"/>
              <a:gd name="connsiteX3" fmla="*/ 0 w 5531627"/>
              <a:gd name="connsiteY3" fmla="*/ 4160514 h 4168849"/>
              <a:gd name="connsiteX4" fmla="*/ 0 w 5531627"/>
              <a:gd name="connsiteY4" fmla="*/ 6184 h 4168849"/>
              <a:gd name="connsiteX0" fmla="*/ 0 w 5531627"/>
              <a:gd name="connsiteY0" fmla="*/ 6184 h 4168849"/>
              <a:gd name="connsiteX1" fmla="*/ 5531627 w 5531627"/>
              <a:gd name="connsiteY1" fmla="*/ 0 h 4168849"/>
              <a:gd name="connsiteX2" fmla="*/ 4565982 w 5531627"/>
              <a:gd name="connsiteY2" fmla="*/ 4168849 h 4168849"/>
              <a:gd name="connsiteX3" fmla="*/ 0 w 5531627"/>
              <a:gd name="connsiteY3" fmla="*/ 4160514 h 4168849"/>
              <a:gd name="connsiteX4" fmla="*/ 0 w 5531627"/>
              <a:gd name="connsiteY4" fmla="*/ 6184 h 416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1627" h="4168849">
                <a:moveTo>
                  <a:pt x="0" y="6184"/>
                </a:moveTo>
                <a:lnTo>
                  <a:pt x="5531627" y="0"/>
                </a:lnTo>
                <a:lnTo>
                  <a:pt x="4565982" y="4168849"/>
                </a:lnTo>
                <a:lnTo>
                  <a:pt x="0" y="4160514"/>
                </a:lnTo>
                <a:lnTo>
                  <a:pt x="0" y="6184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2000" baseline="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 dirty="0"/>
              <a:t>Text </a:t>
            </a:r>
            <a:r>
              <a:rPr lang="mr-IN" dirty="0"/>
              <a:t>–</a:t>
            </a:r>
            <a:r>
              <a:rPr lang="en-US" dirty="0"/>
              <a:t> Calibri 24pt</a:t>
            </a:r>
          </a:p>
          <a:p>
            <a:pPr lvl="1"/>
            <a:r>
              <a:rPr lang="en-US" dirty="0"/>
              <a:t>Second level, 20pt</a:t>
            </a:r>
          </a:p>
        </p:txBody>
      </p:sp>
      <p:grpSp>
        <p:nvGrpSpPr>
          <p:cNvPr id="8" name="Gruppe 7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9" name="Rektangel 8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2" name="Title Placeholder 14">
            <a:extLst>
              <a:ext uri="{FF2B5EF4-FFF2-40B4-BE49-F238E27FC236}">
                <a16:creationId xmlns:a16="http://schemas.microsoft.com/office/drawing/2014/main" id="{57BC817D-1357-334C-B116-0E6CADFC3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946" y="0"/>
            <a:ext cx="7176441" cy="121083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Enter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62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733" userDrawn="1">
          <p15:clr>
            <a:srgbClr val="FBAE40"/>
          </p15:clr>
        </p15:guide>
        <p15:guide id="3" pos="5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6" name="Rektangel 5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844CDF-4E2C-A648-B2C5-BD63BCF1CF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10528" y="1355725"/>
            <a:ext cx="10278195" cy="5083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Text wide – Calibri 24pt</a:t>
            </a:r>
          </a:p>
          <a:p>
            <a:pPr lvl="1"/>
            <a:r>
              <a:rPr lang="nb-NO"/>
              <a:t>Second level 20pt</a:t>
            </a:r>
          </a:p>
          <a:p>
            <a:pPr lvl="2"/>
            <a:r>
              <a:rPr lang="nb-NO"/>
              <a:t>Third level 18pt</a:t>
            </a:r>
            <a:endParaRPr/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FE6DCF48-808E-4141-BBD8-D0D500743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10278197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67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63" userDrawn="1">
          <p15:clr>
            <a:srgbClr val="FBAE40"/>
          </p15:clr>
        </p15:guide>
        <p15:guide id="4" pos="756" userDrawn="1">
          <p15:clr>
            <a:srgbClr val="FBAE40"/>
          </p15:clr>
        </p15:guide>
        <p15:guide id="5" pos="7174" userDrawn="1">
          <p15:clr>
            <a:srgbClr val="FBAE40"/>
          </p15:clr>
        </p15:guide>
        <p15:guide id="6" orient="horz" pos="4042" userDrawn="1">
          <p15:clr>
            <a:srgbClr val="FBAE40"/>
          </p15:clr>
        </p15:guide>
        <p15:guide id="7" orient="horz" pos="164" userDrawn="1">
          <p15:clr>
            <a:srgbClr val="FBAE40"/>
          </p15:clr>
        </p15:guide>
        <p15:guide id="8" pos="7423" userDrawn="1">
          <p15:clr>
            <a:srgbClr val="FBAE40"/>
          </p15:clr>
        </p15:guide>
        <p15:guide id="9" pos="506" userDrawn="1">
          <p15:clr>
            <a:srgbClr val="FBAE40"/>
          </p15:clr>
        </p15:guide>
        <p15:guide id="10" orient="horz" pos="1071" userDrawn="1">
          <p15:clr>
            <a:srgbClr val="FBAE40"/>
          </p15:clr>
        </p15:guide>
        <p15:guide id="11" pos="2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6" name="Rektangel 5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6AC55D-E4B0-5340-BE16-E547E7F1C3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8550" y="1194018"/>
            <a:ext cx="10290175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/>
              <a:t>Subtitle in red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0CC959F-F31A-B645-B67F-AF4DD80624E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10528" y="1905916"/>
            <a:ext cx="10278195" cy="444839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Text wide – Calibri 24pt</a:t>
            </a:r>
          </a:p>
          <a:p>
            <a:pPr lvl="1"/>
            <a:r>
              <a:rPr lang="nb-NO"/>
              <a:t>Second level 20pt</a:t>
            </a:r>
          </a:p>
          <a:p>
            <a:pPr lvl="2"/>
            <a:r>
              <a:rPr lang="nb-NO"/>
              <a:t>Third level 18pt</a:t>
            </a:r>
            <a:endParaRPr/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C44FB90D-B494-C042-A384-692870530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10278197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14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5" pos="717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64">
          <p15:clr>
            <a:srgbClr val="FBAE40"/>
          </p15:clr>
        </p15:guide>
        <p15:guide id="8" pos="7423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integ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00" y="208911"/>
            <a:ext cx="432000" cy="320727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01496" y="1610903"/>
            <a:ext cx="10287229" cy="4295832"/>
          </a:xfrm>
          <a:prstGeom prst="rect">
            <a:avLst/>
          </a:prstGeom>
        </p:spPr>
        <p:txBody>
          <a:bodyPr numCol="2" spcCol="720000"/>
          <a:lstStyle>
            <a:lvl1pPr marL="0" indent="0">
              <a:buNone/>
              <a:defRPr sz="2400"/>
            </a:lvl1pPr>
            <a:lvl2pPr marL="800100" indent="-342900">
              <a:buFont typeface="Arial" charset="0"/>
              <a:buChar char="•"/>
              <a:defRPr sz="2000"/>
            </a:lvl2pPr>
            <a:lvl3pPr marL="1200150" indent="-285750">
              <a:buFont typeface="Arial" charset="0"/>
              <a:buChar char="•"/>
              <a:defRPr sz="1800"/>
            </a:lvl3pPr>
          </a:lstStyle>
          <a:p>
            <a:pPr lvl="0"/>
            <a:r>
              <a:rPr lang="en-US" dirty="0"/>
              <a:t>2 columns 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(text automatic goes to column 2 once you have filled column 1)</a:t>
            </a:r>
            <a:endParaRPr lang="en-US" dirty="0"/>
          </a:p>
          <a:p>
            <a:pPr lvl="1"/>
            <a:r>
              <a:rPr lang="en-US" dirty="0"/>
              <a:t>Second level 20pt</a:t>
            </a:r>
          </a:p>
          <a:p>
            <a:pPr lvl="2"/>
            <a:r>
              <a:rPr lang="en-US" dirty="0" err="1"/>
              <a:t>Third level </a:t>
            </a:r>
            <a:r>
              <a:rPr lang="en-US" dirty="0"/>
              <a:t>18pt</a:t>
            </a:r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2" name="Rektangel 11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10" name="Title Placeholder 14">
            <a:extLst>
              <a:ext uri="{FF2B5EF4-FFF2-40B4-BE49-F238E27FC236}">
                <a16:creationId xmlns:a16="http://schemas.microsoft.com/office/drawing/2014/main" id="{12A39048-1DCB-4447-BB6C-465BCE728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10278197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5" pos="717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8" pos="7423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 sepa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0"/>
            <a:ext cx="802800" cy="1052380"/>
            <a:chOff x="0" y="0"/>
            <a:chExt cx="802800" cy="1052380"/>
          </a:xfrm>
        </p:grpSpPr>
        <p:sp>
          <p:nvSpPr>
            <p:cNvPr id="13" name="Rektangel 12"/>
            <p:cNvSpPr/>
            <p:nvPr/>
          </p:nvSpPr>
          <p:spPr>
            <a:xfrm>
              <a:off x="0" y="0"/>
              <a:ext cx="802800" cy="10523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400" y="543147"/>
              <a:ext cx="432000" cy="320727"/>
            </a:xfrm>
            <a:prstGeom prst="rect">
              <a:avLst/>
            </a:prstGeom>
          </p:spPr>
        </p:pic>
      </p:grp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57332DF-8929-F14A-95EC-BF2407FAFA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97943" y="1601658"/>
            <a:ext cx="4969972" cy="46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Text wide – Calibri 24pt</a:t>
            </a:r>
          </a:p>
          <a:p>
            <a:pPr lvl="1"/>
            <a:r>
              <a:rPr lang="nb-NO"/>
              <a:t>Second level 20pt</a:t>
            </a:r>
          </a:p>
          <a:p>
            <a:pPr lvl="2"/>
            <a:r>
              <a:rPr lang="nb-NO"/>
              <a:t>Third level 18pt</a:t>
            </a:r>
            <a:endParaRPr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655EA5F9-30C9-D64C-8BE4-EB68E9D35D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50735" y="1601658"/>
            <a:ext cx="4969972" cy="46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b-NO"/>
              <a:t>Text wide – Calibri 24pt</a:t>
            </a:r>
          </a:p>
          <a:p>
            <a:pPr lvl="1"/>
            <a:r>
              <a:rPr lang="nb-NO"/>
              <a:t>Second level 20pt</a:t>
            </a:r>
          </a:p>
          <a:p>
            <a:pPr lvl="2"/>
            <a:r>
              <a:rPr lang="nb-NO"/>
              <a:t>Third level 18pt</a:t>
            </a:r>
            <a:endParaRPr/>
          </a:p>
        </p:txBody>
      </p:sp>
      <p:sp>
        <p:nvSpPr>
          <p:cNvPr id="9" name="Title Placeholder 14">
            <a:extLst>
              <a:ext uri="{FF2B5EF4-FFF2-40B4-BE49-F238E27FC236}">
                <a16:creationId xmlns:a16="http://schemas.microsoft.com/office/drawing/2014/main" id="{41278682-6FE6-C649-A5DF-816B94490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527" y="0"/>
            <a:ext cx="10278197" cy="121845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defRPr sz="3600" b="1" baseline="0">
                <a:latin typeface="+mn-lt"/>
              </a:defRPr>
            </a:lvl1pPr>
          </a:lstStyle>
          <a:p>
            <a:r>
              <a:rPr lang="nb-NO" dirty="0"/>
              <a:t>Title</a:t>
            </a:r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pos="756">
          <p15:clr>
            <a:srgbClr val="FBAE40"/>
          </p15:clr>
        </p15:guide>
        <p15:guide id="5" pos="7174">
          <p15:clr>
            <a:srgbClr val="FBAE40"/>
          </p15:clr>
        </p15:guide>
        <p15:guide id="6" orient="horz" pos="4042">
          <p15:clr>
            <a:srgbClr val="FBAE40"/>
          </p15:clr>
        </p15:guide>
        <p15:guide id="7" orient="horz" pos="119">
          <p15:clr>
            <a:srgbClr val="FBAE40"/>
          </p15:clr>
        </p15:guide>
        <p15:guide id="8" pos="7423">
          <p15:clr>
            <a:srgbClr val="FBAE40"/>
          </p15:clr>
        </p15:guide>
        <p15:guide id="9" pos="506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pos="2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42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56" r:id="rId2"/>
    <p:sldLayoutId id="2147483775" r:id="rId3"/>
    <p:sldLayoutId id="2147483757" r:id="rId4"/>
    <p:sldLayoutId id="2147483738" r:id="rId5"/>
    <p:sldLayoutId id="2147483650" r:id="rId6"/>
    <p:sldLayoutId id="2147483759" r:id="rId7"/>
    <p:sldLayoutId id="2147483742" r:id="rId8"/>
    <p:sldLayoutId id="2147483743" r:id="rId9"/>
    <p:sldLayoutId id="2147483745" r:id="rId10"/>
    <p:sldLayoutId id="2147483763" r:id="rId11"/>
    <p:sldLayoutId id="2147483762" r:id="rId12"/>
    <p:sldLayoutId id="2147483761" r:id="rId13"/>
    <p:sldLayoutId id="2147483760" r:id="rId14"/>
    <p:sldLayoutId id="2147483750" r:id="rId15"/>
    <p:sldLayoutId id="2147483778" r:id="rId16"/>
    <p:sldLayoutId id="2147483777" r:id="rId17"/>
    <p:sldLayoutId id="2147483748" r:id="rId18"/>
    <p:sldLayoutId id="2147483749" r:id="rId19"/>
    <p:sldLayoutId id="2147483746" r:id="rId20"/>
    <p:sldLayoutId id="2147483747" r:id="rId21"/>
    <p:sldLayoutId id="2147483674" r:id="rId22"/>
    <p:sldLayoutId id="2147483744" r:id="rId23"/>
    <p:sldLayoutId id="2147483654" r:id="rId24"/>
    <p:sldLayoutId id="2147483655" r:id="rId25"/>
    <p:sldLayoutId id="2147483656" r:id="rId26"/>
    <p:sldLayoutId id="2147483657" r:id="rId27"/>
    <p:sldLayoutId id="2147483659" r:id="rId28"/>
    <p:sldLayoutId id="2147483769" r:id="rId29"/>
    <p:sldLayoutId id="2147483766" r:id="rId30"/>
    <p:sldLayoutId id="2147483770" r:id="rId31"/>
    <p:sldLayoutId id="2147483771" r:id="rId32"/>
    <p:sldLayoutId id="2147483772" r:id="rId33"/>
    <p:sldLayoutId id="2147483773" r:id="rId34"/>
    <p:sldLayoutId id="2147483765" r:id="rId35"/>
    <p:sldLayoutId id="2147483661" r:id="rId36"/>
    <p:sldLayoutId id="214748377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Kan ISO-standardene fylle hullet etter Noark 5?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Fagdag om </a:t>
            </a:r>
            <a:r>
              <a:rPr lang="nn-NO" dirty="0" err="1"/>
              <a:t>evalueringen</a:t>
            </a:r>
            <a:r>
              <a:rPr lang="nn-NO" dirty="0"/>
              <a:t> av Norsk arkivstandard (Noark</a:t>
            </a:r>
            <a:r>
              <a:rPr lang="nn-NO" dirty="0" smtClean="0"/>
              <a:t>), </a:t>
            </a:r>
            <a:r>
              <a:rPr lang="nb-NO" dirty="0" smtClean="0"/>
              <a:t>19.11.2018</a:t>
            </a:r>
          </a:p>
          <a:p>
            <a:r>
              <a:rPr lang="nb-NO" dirty="0" smtClean="0"/>
              <a:t> </a:t>
            </a:r>
          </a:p>
          <a:p>
            <a:r>
              <a:rPr lang="nb-NO" dirty="0" smtClean="0"/>
              <a:t>Kommentar fra SN/K 177 Informasjon og dokumentasjon</a:t>
            </a:r>
          </a:p>
          <a:p>
            <a:r>
              <a:rPr lang="nb-NO" dirty="0" smtClean="0"/>
              <a:t>Ved komitéleder Kristine Synnøve Brorson</a:t>
            </a:r>
            <a:endParaRPr lang="nb-NO" dirty="0"/>
          </a:p>
        </p:txBody>
      </p:sp>
      <p:pic>
        <p:nvPicPr>
          <p:cNvPr id="4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72" y="212026"/>
            <a:ext cx="1781456" cy="1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r="12529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>
                <a:solidFill>
                  <a:srgbClr val="183872"/>
                </a:solidFill>
              </a:rPr>
              <a:t>Hvilke ISO standarder finnes innen arkiv og </a:t>
            </a:r>
            <a:r>
              <a:rPr lang="nb-NO" dirty="0" smtClean="0">
                <a:solidFill>
                  <a:srgbClr val="183872"/>
                </a:solidFill>
              </a:rPr>
              <a:t>dokumentasjons-forvaltning</a:t>
            </a:r>
            <a:r>
              <a:rPr lang="nb-NO" dirty="0">
                <a:solidFill>
                  <a:srgbClr val="183872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13008 Digital records conversion and migration process</a:t>
            </a:r>
            <a:endParaRPr lang="en-US" sz="1200" kern="1200"/>
          </a:p>
        </p:txBody>
      </p:sp>
      <p:sp>
        <p:nvSpPr>
          <p:cNvPr id="6" name="Freeform 5"/>
          <p:cNvSpPr/>
          <p:nvPr/>
        </p:nvSpPr>
        <p:spPr>
          <a:xfrm>
            <a:off x="3239008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ISO/TR 13028 Implementation guidelines for digitization of records</a:t>
            </a:r>
            <a:endParaRPr lang="nb-NO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5309056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14721 Space data and information transfer systems -- Open archival information system (OAIS) -- Reference model</a:t>
            </a:r>
            <a:endParaRPr lang="nb-NO" sz="1200" kern="1200" dirty="0"/>
          </a:p>
        </p:txBody>
      </p:sp>
      <p:sp>
        <p:nvSpPr>
          <p:cNvPr id="8" name="Freeform 7"/>
          <p:cNvSpPr/>
          <p:nvPr/>
        </p:nvSpPr>
        <p:spPr>
          <a:xfrm>
            <a:off x="7379104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ISO 15489-1 </a:t>
            </a:r>
            <a:r>
              <a:rPr lang="nb-NO" sz="1200" kern="1200" dirty="0" err="1" smtClean="0"/>
              <a:t>Records</a:t>
            </a:r>
            <a:r>
              <a:rPr lang="nb-NO" sz="1200" kern="1200" dirty="0" smtClean="0"/>
              <a:t> management — Part 1: General</a:t>
            </a:r>
            <a:endParaRPr lang="nb-NO" sz="1200" kern="1200" dirty="0"/>
          </a:p>
        </p:txBody>
      </p:sp>
      <p:sp>
        <p:nvSpPr>
          <p:cNvPr id="9" name="Freeform 8"/>
          <p:cNvSpPr/>
          <p:nvPr/>
        </p:nvSpPr>
        <p:spPr>
          <a:xfrm>
            <a:off x="9449152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16175-1 Principles and functional requirements for records in electronic office environments — Part 1: Overview and statement of principles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68960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/>
              <a:t>ISO 16175-2Principles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in </a:t>
            </a:r>
            <a:r>
              <a:rPr lang="nb-NO" sz="1100" kern="1200" dirty="0" err="1" smtClean="0"/>
              <a:t>electronic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office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environments</a:t>
            </a:r>
            <a:r>
              <a:rPr lang="nb-NO" sz="1100" kern="1200" dirty="0" smtClean="0"/>
              <a:t> — Part 2: Guidelines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digital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management systems</a:t>
            </a:r>
            <a:endParaRPr lang="nb-NO" sz="1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239008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smtClean="0"/>
              <a:t>ISO 16175-3 Principles and functional requirements for records in electronic office environments — Part 3: Guidelines and functional requirements for records in business systems </a:t>
            </a:r>
            <a:endParaRPr lang="nb-NO" sz="1100" kern="1200" dirty="0" smtClean="0"/>
          </a:p>
        </p:txBody>
      </p:sp>
      <p:sp>
        <p:nvSpPr>
          <p:cNvPr id="12" name="Freeform 11"/>
          <p:cNvSpPr/>
          <p:nvPr/>
        </p:nvSpPr>
        <p:spPr>
          <a:xfrm>
            <a:off x="5309056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17068 Trusted third party repository for digital records</a:t>
            </a:r>
            <a:endParaRPr lang="nb-NO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379104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18128 Risk assessment for records processes and systems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9449152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21946 Appraisal for managing records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168960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21965 Records management in enterprise architecture </a:t>
            </a:r>
            <a:endParaRPr lang="nb-NO" sz="12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3239008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22310 Guidelines for standards drafters for stating records management requirements in standards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09056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23081-1 Records management processes - Metadata for records - Part 1: Principles 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79104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23081-2 Managing metadata for records - Part 2: Conceptual and implementation issues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9449152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23081-3 Managing metadata for records -Part 3: Self-assessment method 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309056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30300 Ledelsessystemer for dokumentasjon — Grunntrekk og terminologi</a:t>
            </a:r>
            <a:endParaRPr lang="nb-NO" sz="1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7379104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30301 Ledelsessystemer for dokumentasjon — Krav</a:t>
            </a:r>
            <a:endParaRPr lang="nb-NO" sz="12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9449152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30302 Ledelsessystemer for dokumentasjon — Retningslinjer for implementering</a:t>
            </a:r>
            <a:endParaRPr lang="nb-NO" sz="12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Aktuelle standarder innen SC46 Information and </a:t>
            </a:r>
            <a:r>
              <a:rPr lang="nb-NO" dirty="0" err="1" smtClean="0"/>
              <a:t>documentation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239008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26122 Work process analysis for records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35978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2967234"/>
            <a:ext cx="2770419" cy="1713948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285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ISO 16684-1:2012 Graphic technology -- Extensible metadata platform (XMP) specification -- Part 1: Data model, serialization and core properties</a:t>
            </a:r>
            <a:endParaRPr lang="en-US" kern="1200" dirty="0"/>
          </a:p>
        </p:txBody>
      </p:sp>
      <p:sp>
        <p:nvSpPr>
          <p:cNvPr id="6" name="Freeform 5"/>
          <p:cNvSpPr/>
          <p:nvPr/>
        </p:nvSpPr>
        <p:spPr>
          <a:xfrm>
            <a:off x="4893633" y="2967234"/>
            <a:ext cx="2770419" cy="1713948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285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ISO 19005-1:2005 Document management -- Electronic document file format for long-term preservation -- Part 1: Use of PDF 1.4 (PDF/A-1)</a:t>
            </a:r>
            <a:endParaRPr lang="en-US" kern="1200" dirty="0" smtClean="0"/>
          </a:p>
        </p:txBody>
      </p:sp>
      <p:sp>
        <p:nvSpPr>
          <p:cNvPr id="7" name="Freeform 6"/>
          <p:cNvSpPr/>
          <p:nvPr/>
        </p:nvSpPr>
        <p:spPr>
          <a:xfrm>
            <a:off x="8618305" y="2967234"/>
            <a:ext cx="2770419" cy="1713948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28575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ISO 19005-2:2011 Document management -- Electronic document file format for long-term preservation -- Part 2: Use of ISO 32000-1 (PDF/A-2)</a:t>
            </a:r>
            <a:endParaRPr lang="nb-NO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Aktuelle ISO standarder uten for vårt fagområde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199" r="32194" b="-199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6000" dirty="0" smtClean="0">
                <a:solidFill>
                  <a:srgbClr val="183872"/>
                </a:solidFill>
              </a:rPr>
              <a:t>Hva prøver Noark å standardisere?</a:t>
            </a:r>
            <a:endParaRPr lang="nb-NO" sz="6000" dirty="0">
              <a:solidFill>
                <a:srgbClr val="18387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Noark – et journalsystem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013" y="2545063"/>
            <a:ext cx="4970462" cy="27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788408" y="5424079"/>
            <a:ext cx="235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FOTO: </a:t>
            </a:r>
            <a:r>
              <a:rPr lang="nb-NO" dirty="0" smtClean="0"/>
              <a:t>Politiet / </a:t>
            </a:r>
            <a:r>
              <a:rPr lang="nb-NO" dirty="0"/>
              <a:t>S</a:t>
            </a:r>
            <a:r>
              <a:rPr lang="nb-NO" dirty="0" smtClean="0"/>
              <a:t>canpix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6656452" y="6248360"/>
            <a:ext cx="268851" cy="467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9" y="12113519"/>
            <a:ext cx="795959" cy="3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 </a:t>
            </a:r>
            <a:r>
              <a:rPr lang="nb-NO" dirty="0"/>
              <a:t>1984 skulle Noark dekke behovet for elektronisk journal.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Krav måtte da være knyttet til å registrere metadata om inngående og utgående korrespondanse og sørge for at disse metadataene beholdt autentisitet, pålitelighet og integritet over tid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Noark er en kravspesifikasjon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59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 1999 får vi arkivloven, arkivforskriften og Noark 4.</a:t>
            </a:r>
          </a:p>
          <a:p>
            <a:pPr marL="0" indent="0">
              <a:buNone/>
            </a:pPr>
            <a:r>
              <a:rPr lang="nb-NO" dirty="0" smtClean="0"/>
              <a:t>Noark 4 spesifiserte et fullstendig elektronisk saksbehandlings- og arkivsystem tillegg til journalføringssystem. Dette var også en kravspesifikasjon.</a:t>
            </a:r>
          </a:p>
          <a:p>
            <a:pPr marL="0" indent="0">
              <a:buNone/>
            </a:pPr>
            <a:r>
              <a:rPr lang="nb-NO" dirty="0" smtClean="0"/>
              <a:t>Arkivforskriftens §2-9 gjør det obligatorisk å bruke </a:t>
            </a:r>
            <a:r>
              <a:rPr lang="nb-NO" dirty="0"/>
              <a:t>et Noark-basert system til elektronisk journalføring i </a:t>
            </a:r>
            <a:r>
              <a:rPr lang="nb-NO" dirty="0" smtClean="0"/>
              <a:t>forvaltningen.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Arkivlov og Noark-sakarkiv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8651930" y="6151140"/>
            <a:ext cx="174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FOTO: </a:t>
            </a:r>
            <a:r>
              <a:rPr lang="nb-NO" dirty="0" smtClean="0"/>
              <a:t>Wikipedia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6656452" y="6248360"/>
            <a:ext cx="268851" cy="467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9" y="12113519"/>
            <a:ext cx="795959" cy="3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lamshell iBook G3.jpg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44" y="1751013"/>
            <a:ext cx="3810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Noark fra kravspesifikasjon til standard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6656452" y="6248360"/>
            <a:ext cx="268851" cy="4673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9" y="12113519"/>
            <a:ext cx="795959" cy="3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4578" name="Picture 2" descr="Bilderesultat for dif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90" y="1948964"/>
            <a:ext cx="3695292" cy="12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Bilderesultat for oslo bÃ¸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810" y="3248982"/>
            <a:ext cx="1509452" cy="15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390" y="4924182"/>
            <a:ext cx="2124291" cy="11917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1097942" y="1601658"/>
            <a:ext cx="7160448" cy="46800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 2008 kommer Noark 5 og innfører begrepet arkivkjerne.</a:t>
            </a:r>
          </a:p>
          <a:p>
            <a:pPr marL="0" indent="0">
              <a:buNone/>
            </a:pPr>
            <a:r>
              <a:rPr lang="nb-NO" dirty="0" smtClean="0"/>
              <a:t>Noark 5 er en standard og ikke en kravspesifikasjon. Virksomhetene i forvaltningen skal da bruke Noark 5 standarden for å anskaffe løsninger for journalføring, saksbehandling, dokumentasjonsforvaltning og avlevering.</a:t>
            </a:r>
          </a:p>
          <a:p>
            <a:pPr marL="0" indent="0">
              <a:buNone/>
            </a:pPr>
            <a:r>
              <a:rPr lang="nb-NO" dirty="0" smtClean="0"/>
              <a:t>Noark 5 skiller mellom komplett Noark 5 hvor løsninger dekker både journalføring og dokumentasjonsforvaltning/arkivering og Noark 5 kjerne hvor </a:t>
            </a:r>
            <a:r>
              <a:rPr lang="nb-NO" dirty="0" err="1" smtClean="0"/>
              <a:t>lNoark</a:t>
            </a:r>
            <a:r>
              <a:rPr lang="nb-NO" dirty="0" smtClean="0"/>
              <a:t> løsningene dekker dokumentasjonsforvaltning/arkivering, mens andre løsninger dekker saksbehandling/dokumentproduksjon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72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111250" y="1809700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noProof="0" dirty="0" smtClean="0"/>
              <a:t>Journalføring</a:t>
            </a:r>
            <a:endParaRPr lang="nb-NO" sz="2000" kern="1200" noProof="0" dirty="0"/>
          </a:p>
        </p:txBody>
      </p:sp>
      <p:sp>
        <p:nvSpPr>
          <p:cNvPr id="9" name="Freeform 8"/>
          <p:cNvSpPr/>
          <p:nvPr/>
        </p:nvSpPr>
        <p:spPr>
          <a:xfrm>
            <a:off x="4644132" y="1809700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noProof="0" dirty="0" smtClean="0"/>
              <a:t>Dokumentfangst og integrasjoner</a:t>
            </a:r>
            <a:endParaRPr lang="nb-NO" sz="2000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8177014" y="1809700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noProof="0" dirty="0" smtClean="0"/>
              <a:t>Saksbehandling og saksbehandlingsmetadata</a:t>
            </a:r>
            <a:endParaRPr lang="nb-NO" sz="2000" kern="12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prøver Noark å standardisere?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110527" y="4078750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noProof="0" dirty="0" smtClean="0"/>
              <a:t>Dokumentasjonsforvaltning,  dokumentasjonsforvaltnings-metadata og arkivstruktur</a:t>
            </a:r>
            <a:endParaRPr lang="nb-NO" sz="2000" kern="1200" noProof="0" dirty="0"/>
          </a:p>
        </p:txBody>
      </p:sp>
      <p:sp>
        <p:nvSpPr>
          <p:cNvPr id="12" name="Freeform 11"/>
          <p:cNvSpPr/>
          <p:nvPr/>
        </p:nvSpPr>
        <p:spPr>
          <a:xfrm>
            <a:off x="4643409" y="4078750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2000" kern="1200" noProof="0" dirty="0" smtClean="0"/>
              <a:t>Avlevering og avleveringsformat</a:t>
            </a:r>
            <a:endParaRPr lang="nb-NO" sz="2000" kern="1200" noProof="0" dirty="0"/>
          </a:p>
        </p:txBody>
      </p:sp>
    </p:spTree>
    <p:extLst>
      <p:ext uri="{BB962C8B-B14F-4D97-AF65-F5344CB8AC3E}">
        <p14:creationId xmlns:p14="http://schemas.microsoft.com/office/powerpoint/2010/main" val="7420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-199" r="46049" b="199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sz="6000" dirty="0">
                <a:solidFill>
                  <a:srgbClr val="183872"/>
                </a:solidFill>
              </a:rPr>
              <a:t>Hva kan ISO-standardene hjelpe til med?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Bakgrunn: Anbefaling i Noark-evalueringen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28" y="1358639"/>
            <a:ext cx="9382125" cy="4695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5009" y="4067033"/>
            <a:ext cx="1978925" cy="259307"/>
          </a:xfrm>
          <a:prstGeom prst="rect">
            <a:avLst/>
          </a:prstGeom>
          <a:solidFill>
            <a:srgbClr val="9FBA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98812" y="4354426"/>
            <a:ext cx="8855122" cy="259307"/>
          </a:xfrm>
          <a:prstGeom prst="rect">
            <a:avLst/>
          </a:prstGeom>
          <a:solidFill>
            <a:srgbClr val="9FBA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98812" y="4657273"/>
            <a:ext cx="6876197" cy="259307"/>
          </a:xfrm>
          <a:prstGeom prst="rect">
            <a:avLst/>
          </a:prstGeom>
          <a:solidFill>
            <a:srgbClr val="9FBAE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Hva er SN/K 177 Informasjons og dokumentasjon?</a:t>
            </a:r>
          </a:p>
          <a:p>
            <a:r>
              <a:rPr lang="nb-NO" dirty="0" smtClean="0"/>
              <a:t>Hva er standard?</a:t>
            </a:r>
          </a:p>
          <a:p>
            <a:r>
              <a:rPr lang="nb-NO" dirty="0" smtClean="0"/>
              <a:t>Hvilke ISO standarder finnes innen arkiv og dokumentasjonsforvaltning?</a:t>
            </a:r>
          </a:p>
          <a:p>
            <a:r>
              <a:rPr lang="nb-NO" dirty="0" smtClean="0"/>
              <a:t>Hva prøver Noark-standarden å standardisere?</a:t>
            </a:r>
          </a:p>
          <a:p>
            <a:r>
              <a:rPr lang="nb-NO" dirty="0" smtClean="0"/>
              <a:t>Hva kan ISO-standardene hjelpe til med?</a:t>
            </a:r>
          </a:p>
          <a:p>
            <a:endParaRPr lang="nb-NO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8" t="-138" r="85" b="138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13008 Digital records conversion and migration process</a:t>
            </a:r>
            <a:endParaRPr lang="en-US" sz="1200" kern="1200"/>
          </a:p>
        </p:txBody>
      </p:sp>
      <p:sp>
        <p:nvSpPr>
          <p:cNvPr id="6" name="Freeform 5"/>
          <p:cNvSpPr/>
          <p:nvPr/>
        </p:nvSpPr>
        <p:spPr>
          <a:xfrm>
            <a:off x="3239008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ISO/TR 13028 Implementation guidelines for digitization of records</a:t>
            </a:r>
            <a:endParaRPr lang="nb-NO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5309056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14721 Space data and information transfer systems -- Open archival information system (OAIS) -- Reference model</a:t>
            </a:r>
            <a:endParaRPr lang="nb-NO" sz="1200" kern="1200" dirty="0"/>
          </a:p>
        </p:txBody>
      </p:sp>
      <p:sp>
        <p:nvSpPr>
          <p:cNvPr id="8" name="Freeform 7"/>
          <p:cNvSpPr/>
          <p:nvPr/>
        </p:nvSpPr>
        <p:spPr>
          <a:xfrm>
            <a:off x="7379104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ISO 15489-1 </a:t>
            </a:r>
            <a:r>
              <a:rPr lang="nb-NO" sz="1200" kern="1200" dirty="0" err="1" smtClean="0"/>
              <a:t>Records</a:t>
            </a:r>
            <a:r>
              <a:rPr lang="nb-NO" sz="1200" kern="1200" dirty="0" smtClean="0"/>
              <a:t> management — Part 1: General</a:t>
            </a:r>
            <a:endParaRPr lang="nb-NO" sz="1200" kern="1200" dirty="0"/>
          </a:p>
        </p:txBody>
      </p:sp>
      <p:sp>
        <p:nvSpPr>
          <p:cNvPr id="9" name="Freeform 8"/>
          <p:cNvSpPr/>
          <p:nvPr/>
        </p:nvSpPr>
        <p:spPr>
          <a:xfrm>
            <a:off x="9449152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16175-1 Principles and functional requirements for records in electronic office environments — Part 1: Overview and statement of principles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68960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/>
              <a:t>ISO 16175-2Principles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in </a:t>
            </a:r>
            <a:r>
              <a:rPr lang="nb-NO" sz="1100" kern="1200" dirty="0" err="1" smtClean="0"/>
              <a:t>electronic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office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environments</a:t>
            </a:r>
            <a:r>
              <a:rPr lang="nb-NO" sz="1100" kern="1200" dirty="0" smtClean="0"/>
              <a:t> — Part 2: Guidelines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digital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management systems</a:t>
            </a:r>
            <a:endParaRPr lang="nb-NO" sz="1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239008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smtClean="0"/>
              <a:t>ISO 16175-3 Principles and functional requirements for records in electronic office environments — Part 3: Guidelines and functional requirements for records in business systems </a:t>
            </a:r>
            <a:endParaRPr lang="nb-NO" sz="1100" kern="1200" dirty="0" smtClean="0"/>
          </a:p>
        </p:txBody>
      </p:sp>
      <p:sp>
        <p:nvSpPr>
          <p:cNvPr id="12" name="Freeform 11"/>
          <p:cNvSpPr/>
          <p:nvPr/>
        </p:nvSpPr>
        <p:spPr>
          <a:xfrm>
            <a:off x="5309056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17068 Trusted third party repository for digital records</a:t>
            </a:r>
            <a:endParaRPr lang="nb-NO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379104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18128 Risk assessment for records processes and systems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9449152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21946 Appraisal for managing records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168960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21965 Records management in enterprise architecture </a:t>
            </a:r>
            <a:endParaRPr lang="nb-NO" sz="12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3239008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22310 Guidelines for standards drafters for stating records management requirements in standards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09056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23081-1 Records management processes - Metadata for records - Part 1: Principles 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79104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23081-2 Managing metadata for records - Part 2: Conceptual and implementation issues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9449152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23081-3 Managing metadata for records -Part 3: Self-assessment method 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309056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30300 Ledelsessystemer for dokumentasjon — Grunntrekk og terminologi</a:t>
            </a:r>
            <a:endParaRPr lang="nb-NO" sz="1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7379104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30301 Ledelsessystemer for dokumentasjon — Krav</a:t>
            </a:r>
            <a:endParaRPr lang="nb-NO" sz="12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9449152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30302 Ledelsessystemer for dokumentasjon — Retningslinjer for implementering</a:t>
            </a:r>
            <a:endParaRPr lang="nb-NO" sz="12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Aktuelle standarder innen SC46 Information and </a:t>
            </a:r>
            <a:r>
              <a:rPr lang="nb-NO" dirty="0" err="1" smtClean="0"/>
              <a:t>documentation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239008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26122 Work process analysis for records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2722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13008 Digital records conversion and migration process</a:t>
            </a:r>
            <a:endParaRPr lang="en-US" sz="1200" kern="1200"/>
          </a:p>
        </p:txBody>
      </p:sp>
      <p:sp>
        <p:nvSpPr>
          <p:cNvPr id="6" name="Freeform 5"/>
          <p:cNvSpPr/>
          <p:nvPr/>
        </p:nvSpPr>
        <p:spPr>
          <a:xfrm>
            <a:off x="3239008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ISO/TR 13028 Implementation guidelines for digitization of records</a:t>
            </a:r>
            <a:endParaRPr lang="nb-NO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5309056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14721 Space data and information transfer systems -- Open archival information system (OAIS) -- Reference model</a:t>
            </a:r>
            <a:endParaRPr lang="nb-NO" sz="1200" kern="1200" dirty="0"/>
          </a:p>
        </p:txBody>
      </p:sp>
      <p:sp>
        <p:nvSpPr>
          <p:cNvPr id="8" name="Freeform 7"/>
          <p:cNvSpPr/>
          <p:nvPr/>
        </p:nvSpPr>
        <p:spPr>
          <a:xfrm>
            <a:off x="7379104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ISO 15489-1 </a:t>
            </a:r>
            <a:r>
              <a:rPr lang="nb-NO" sz="1200" kern="1200" dirty="0" err="1" smtClean="0"/>
              <a:t>Records</a:t>
            </a:r>
            <a:r>
              <a:rPr lang="nb-NO" sz="1200" kern="1200" dirty="0" smtClean="0"/>
              <a:t> management — Part 1: General</a:t>
            </a:r>
            <a:endParaRPr lang="nb-NO" sz="1200" kern="1200" dirty="0"/>
          </a:p>
        </p:txBody>
      </p:sp>
      <p:sp>
        <p:nvSpPr>
          <p:cNvPr id="9" name="Freeform 8"/>
          <p:cNvSpPr/>
          <p:nvPr/>
        </p:nvSpPr>
        <p:spPr>
          <a:xfrm>
            <a:off x="9449152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16175-1 Principles and functional requirements for records in electronic office environments — Part 1: Overview and statement of principles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68960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/>
              <a:t>ISO 16175-2Principles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in </a:t>
            </a:r>
            <a:r>
              <a:rPr lang="nb-NO" sz="1100" kern="1200" dirty="0" err="1" smtClean="0"/>
              <a:t>electronic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office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environments</a:t>
            </a:r>
            <a:r>
              <a:rPr lang="nb-NO" sz="1100" kern="1200" dirty="0" smtClean="0"/>
              <a:t> — Part 2: Guidelines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digital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management systems</a:t>
            </a:r>
            <a:endParaRPr lang="nb-NO" sz="1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239008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smtClean="0"/>
              <a:t>ISO 16175-3 Principles and functional requirements for records in electronic office environments — Part 3: Guidelines and functional requirements for records in business systems </a:t>
            </a:r>
            <a:endParaRPr lang="nb-NO" sz="1100" kern="1200" dirty="0" smtClean="0"/>
          </a:p>
        </p:txBody>
      </p:sp>
      <p:sp>
        <p:nvSpPr>
          <p:cNvPr id="12" name="Freeform 11"/>
          <p:cNvSpPr/>
          <p:nvPr/>
        </p:nvSpPr>
        <p:spPr>
          <a:xfrm>
            <a:off x="5309056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17068 Trusted third party repository for digital records</a:t>
            </a:r>
            <a:endParaRPr lang="nb-NO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379104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bg1"/>
                </a:solidFill>
              </a:rPr>
              <a:t>ISO/TR 18128 Risk </a:t>
            </a:r>
            <a:r>
              <a:rPr lang="nb-NO" sz="1200" kern="1200" dirty="0" err="1" smtClean="0">
                <a:solidFill>
                  <a:schemeClr val="bg1"/>
                </a:solidFill>
              </a:rPr>
              <a:t>assessment</a:t>
            </a:r>
            <a:r>
              <a:rPr lang="nb-NO" sz="1200" kern="1200" dirty="0" smtClean="0">
                <a:solidFill>
                  <a:schemeClr val="bg1"/>
                </a:solidFill>
              </a:rPr>
              <a:t> for </a:t>
            </a:r>
            <a:r>
              <a:rPr lang="nb-NO" sz="12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200" kern="1200" dirty="0" smtClean="0">
                <a:solidFill>
                  <a:schemeClr val="bg1"/>
                </a:solidFill>
              </a:rPr>
              <a:t> </a:t>
            </a:r>
            <a:r>
              <a:rPr lang="nb-NO" sz="1200" kern="1200" dirty="0" err="1" smtClean="0">
                <a:solidFill>
                  <a:schemeClr val="bg1"/>
                </a:solidFill>
              </a:rPr>
              <a:t>processes</a:t>
            </a:r>
            <a:r>
              <a:rPr lang="nb-NO" sz="1200" kern="1200" dirty="0" smtClean="0">
                <a:solidFill>
                  <a:schemeClr val="bg1"/>
                </a:solidFill>
              </a:rPr>
              <a:t> and systems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449152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21946 Appraisal for managing records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168960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21965 Records management in enterprise architecture </a:t>
            </a:r>
            <a:endParaRPr lang="nb-NO" sz="12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3239008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22310 Guidelines for standards drafters for stating records management requirements in standards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09056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23081-1 Records management processes - Metadata for records - Part 1: Principles 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79104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23081-2 Managing metadata for records - Part 2: Conceptual and implementation issues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9449152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23081-3 Managing metadata for records -Part 3: Self-assessment method 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309056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bg1"/>
                </a:solidFill>
              </a:rPr>
              <a:t>NS-ISO 30300 Ledelsessystemer for dokumentasjon — Grunntrekk og terminologi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79104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NS-ISO 30301 Ledelsessystemer for dokumentasjon — Krav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449152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NS-ISO 30302 Ledelsessystemer for dokumentasjon — Retningslinjer for implementering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Styring av dokumentasjonsforvaltning og arkiv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239008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ISO/TR 26122 Work process analysis for records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tx1"/>
                </a:solidFill>
              </a:rPr>
              <a:t>ISO 13008 Digital </a:t>
            </a:r>
            <a:r>
              <a:rPr lang="nb-NO" sz="1200" kern="1200" dirty="0" err="1" smtClean="0">
                <a:solidFill>
                  <a:schemeClr val="tx1"/>
                </a:solidFill>
              </a:rPr>
              <a:t>records</a:t>
            </a:r>
            <a:r>
              <a:rPr lang="nb-NO" sz="1200" kern="1200" dirty="0" smtClean="0">
                <a:solidFill>
                  <a:schemeClr val="tx1"/>
                </a:solidFill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</a:rPr>
              <a:t>conversion</a:t>
            </a:r>
            <a:r>
              <a:rPr lang="nb-NO" sz="1200" kern="1200" dirty="0" smtClean="0">
                <a:solidFill>
                  <a:schemeClr val="tx1"/>
                </a:solidFill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</a:rPr>
              <a:t>migration</a:t>
            </a:r>
            <a:r>
              <a:rPr lang="nb-NO" sz="1200" kern="1200" dirty="0" smtClean="0">
                <a:solidFill>
                  <a:schemeClr val="tx1"/>
                </a:solidFill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</a:rPr>
              <a:t>process</a:t>
            </a:r>
            <a:endParaRPr lang="en-US" sz="12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39008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ISO/TR 13028 Implementation guidelines for digitization of records</a:t>
            </a:r>
            <a:endParaRPr lang="nb-NO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5309056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tx1"/>
                </a:solidFill>
              </a:rPr>
              <a:t>ISO 14721 Space data and </a:t>
            </a:r>
            <a:r>
              <a:rPr lang="nb-NO" sz="1200" kern="1200" dirty="0" err="1" smtClean="0">
                <a:solidFill>
                  <a:schemeClr val="tx1"/>
                </a:solidFill>
              </a:rPr>
              <a:t>information</a:t>
            </a:r>
            <a:r>
              <a:rPr lang="nb-NO" sz="1200" kern="1200" dirty="0" smtClean="0">
                <a:solidFill>
                  <a:schemeClr val="tx1"/>
                </a:solidFill>
              </a:rPr>
              <a:t> transfer systems -- Open </a:t>
            </a:r>
            <a:r>
              <a:rPr lang="nb-NO" sz="1200" kern="1200" dirty="0" err="1" smtClean="0">
                <a:solidFill>
                  <a:schemeClr val="tx1"/>
                </a:solidFill>
              </a:rPr>
              <a:t>archival</a:t>
            </a:r>
            <a:r>
              <a:rPr lang="nb-NO" sz="1200" kern="1200" dirty="0" smtClean="0">
                <a:solidFill>
                  <a:schemeClr val="tx1"/>
                </a:solidFill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</a:rPr>
              <a:t>information</a:t>
            </a:r>
            <a:r>
              <a:rPr lang="nb-NO" sz="1200" kern="1200" dirty="0" smtClean="0">
                <a:solidFill>
                  <a:schemeClr val="tx1"/>
                </a:solidFill>
              </a:rPr>
              <a:t> system (OAIS) -- Reference </a:t>
            </a:r>
            <a:r>
              <a:rPr lang="nb-NO" sz="1200" kern="1200" dirty="0" err="1" smtClean="0">
                <a:solidFill>
                  <a:schemeClr val="tx1"/>
                </a:solidFill>
              </a:rPr>
              <a:t>model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79104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tx1"/>
                </a:solidFill>
              </a:rPr>
              <a:t>ISO 15489-1 </a:t>
            </a:r>
            <a:r>
              <a:rPr lang="nb-NO" sz="1200" kern="1200" dirty="0" err="1" smtClean="0">
                <a:solidFill>
                  <a:schemeClr val="tx1"/>
                </a:solidFill>
              </a:rPr>
              <a:t>Records</a:t>
            </a:r>
            <a:r>
              <a:rPr lang="nb-NO" sz="1200" kern="1200" dirty="0" smtClean="0">
                <a:solidFill>
                  <a:schemeClr val="tx1"/>
                </a:solidFill>
              </a:rPr>
              <a:t> management — Part 1: General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49152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tx1"/>
                </a:solidFill>
              </a:rPr>
              <a:t>ISO 16175-1 Principles and functional requirements for records in electronic office environments — Part 1: Overview and statement of principles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960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>
                <a:solidFill>
                  <a:schemeClr val="tx1"/>
                </a:solidFill>
              </a:rPr>
              <a:t>ISO 16175-2Principles and </a:t>
            </a:r>
            <a:r>
              <a:rPr lang="nb-NO" sz="1100" kern="1200" dirty="0" err="1" smtClean="0">
                <a:solidFill>
                  <a:schemeClr val="tx1"/>
                </a:solidFill>
              </a:rPr>
              <a:t>functional</a:t>
            </a:r>
            <a:r>
              <a:rPr lang="nb-NO" sz="1100" kern="1200" dirty="0" smtClean="0">
                <a:solidFill>
                  <a:schemeClr val="tx1"/>
                </a:solidFill>
              </a:rPr>
              <a:t> </a:t>
            </a:r>
            <a:r>
              <a:rPr lang="nb-NO" sz="1100" kern="1200" dirty="0" err="1" smtClean="0">
                <a:solidFill>
                  <a:schemeClr val="tx1"/>
                </a:solidFill>
              </a:rPr>
              <a:t>requirements</a:t>
            </a:r>
            <a:r>
              <a:rPr lang="nb-NO" sz="1100" kern="1200" dirty="0" smtClean="0">
                <a:solidFill>
                  <a:schemeClr val="tx1"/>
                </a:solidFill>
              </a:rPr>
              <a:t> for </a:t>
            </a:r>
            <a:r>
              <a:rPr lang="nb-NO" sz="1100" kern="1200" dirty="0" err="1" smtClean="0">
                <a:solidFill>
                  <a:schemeClr val="tx1"/>
                </a:solidFill>
              </a:rPr>
              <a:t>records</a:t>
            </a:r>
            <a:r>
              <a:rPr lang="nb-NO" sz="1100" kern="1200" dirty="0" smtClean="0">
                <a:solidFill>
                  <a:schemeClr val="tx1"/>
                </a:solidFill>
              </a:rPr>
              <a:t> in </a:t>
            </a:r>
            <a:r>
              <a:rPr lang="nb-NO" sz="1100" kern="1200" dirty="0" err="1" smtClean="0">
                <a:solidFill>
                  <a:schemeClr val="tx1"/>
                </a:solidFill>
              </a:rPr>
              <a:t>electronic</a:t>
            </a:r>
            <a:r>
              <a:rPr lang="nb-NO" sz="1100" kern="1200" dirty="0" smtClean="0">
                <a:solidFill>
                  <a:schemeClr val="tx1"/>
                </a:solidFill>
              </a:rPr>
              <a:t> </a:t>
            </a:r>
            <a:r>
              <a:rPr lang="nb-NO" sz="1100" kern="1200" dirty="0" err="1" smtClean="0">
                <a:solidFill>
                  <a:schemeClr val="tx1"/>
                </a:solidFill>
              </a:rPr>
              <a:t>office</a:t>
            </a:r>
            <a:r>
              <a:rPr lang="nb-NO" sz="1100" kern="1200" dirty="0" smtClean="0">
                <a:solidFill>
                  <a:schemeClr val="tx1"/>
                </a:solidFill>
              </a:rPr>
              <a:t> </a:t>
            </a:r>
            <a:r>
              <a:rPr lang="nb-NO" sz="1100" kern="1200" dirty="0" err="1" smtClean="0">
                <a:solidFill>
                  <a:schemeClr val="tx1"/>
                </a:solidFill>
              </a:rPr>
              <a:t>environments</a:t>
            </a:r>
            <a:r>
              <a:rPr lang="nb-NO" sz="1100" kern="1200" dirty="0" smtClean="0">
                <a:solidFill>
                  <a:schemeClr val="tx1"/>
                </a:solidFill>
              </a:rPr>
              <a:t> — Part 2: Guidelines and </a:t>
            </a:r>
            <a:r>
              <a:rPr lang="nb-NO" sz="1100" kern="1200" dirty="0" err="1" smtClean="0">
                <a:solidFill>
                  <a:schemeClr val="tx1"/>
                </a:solidFill>
              </a:rPr>
              <a:t>functional</a:t>
            </a:r>
            <a:r>
              <a:rPr lang="nb-NO" sz="1100" kern="1200" dirty="0" smtClean="0">
                <a:solidFill>
                  <a:schemeClr val="tx1"/>
                </a:solidFill>
              </a:rPr>
              <a:t> </a:t>
            </a:r>
            <a:r>
              <a:rPr lang="nb-NO" sz="1100" kern="1200" dirty="0" err="1" smtClean="0">
                <a:solidFill>
                  <a:schemeClr val="tx1"/>
                </a:solidFill>
              </a:rPr>
              <a:t>requirements</a:t>
            </a:r>
            <a:r>
              <a:rPr lang="nb-NO" sz="1100" kern="1200" dirty="0" smtClean="0">
                <a:solidFill>
                  <a:schemeClr val="tx1"/>
                </a:solidFill>
              </a:rPr>
              <a:t> for digital </a:t>
            </a:r>
            <a:r>
              <a:rPr lang="nb-NO" sz="1100" kern="1200" dirty="0" err="1" smtClean="0">
                <a:solidFill>
                  <a:schemeClr val="tx1"/>
                </a:solidFill>
              </a:rPr>
              <a:t>records</a:t>
            </a:r>
            <a:r>
              <a:rPr lang="nb-NO" sz="1100" kern="1200" dirty="0" smtClean="0">
                <a:solidFill>
                  <a:schemeClr val="tx1"/>
                </a:solidFill>
              </a:rPr>
              <a:t> management systems</a:t>
            </a:r>
            <a:endParaRPr lang="nb-NO" sz="1100" kern="1200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39008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smtClean="0">
                <a:solidFill>
                  <a:schemeClr val="tx1"/>
                </a:solidFill>
              </a:rPr>
              <a:t>ISO 16175-3 Principles and functional requirements for records in electronic office environments — Part 3: Guidelines and functional requirements for records in business systems </a:t>
            </a:r>
            <a:endParaRPr lang="nb-NO" sz="1100" kern="1200" dirty="0" smtClean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309056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17068 Trusted third party repository for digital records</a:t>
            </a:r>
            <a:endParaRPr lang="nb-NO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379104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tx1"/>
                </a:solidFill>
              </a:rPr>
              <a:t>ISO/TR 18128 Risk </a:t>
            </a:r>
            <a:r>
              <a:rPr lang="nb-NO" sz="1200" kern="1200" dirty="0" err="1" smtClean="0">
                <a:solidFill>
                  <a:schemeClr val="tx1"/>
                </a:solidFill>
              </a:rPr>
              <a:t>assessment</a:t>
            </a:r>
            <a:r>
              <a:rPr lang="nb-NO" sz="1200" kern="1200" dirty="0" smtClean="0">
                <a:solidFill>
                  <a:schemeClr val="tx1"/>
                </a:solidFill>
              </a:rPr>
              <a:t> for </a:t>
            </a:r>
            <a:r>
              <a:rPr lang="nb-NO" sz="1200" kern="1200" dirty="0" err="1" smtClean="0">
                <a:solidFill>
                  <a:schemeClr val="tx1"/>
                </a:solidFill>
              </a:rPr>
              <a:t>records</a:t>
            </a:r>
            <a:r>
              <a:rPr lang="nb-NO" sz="1200" kern="1200" dirty="0" smtClean="0">
                <a:solidFill>
                  <a:schemeClr val="tx1"/>
                </a:solidFill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</a:rPr>
              <a:t>processes</a:t>
            </a:r>
            <a:r>
              <a:rPr lang="nb-NO" sz="1200" kern="1200" dirty="0" smtClean="0">
                <a:solidFill>
                  <a:schemeClr val="tx1"/>
                </a:solidFill>
              </a:rPr>
              <a:t> and systems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449152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tx1"/>
                </a:solidFill>
              </a:rPr>
              <a:t>ISO/TR 21946 Appraisal for managing records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68960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21965 Records management in enterprise architecture </a:t>
            </a:r>
            <a:endParaRPr lang="nb-NO" sz="12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3239008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22310 Guidelines for standards drafters for stating records management requirements in standards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09056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 23081-1 Records management processes - Metadata for records - Part 1: Principles 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379104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 23081-2 Managing metadata for records - Part 2: Conceptual and implementation issues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449152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ISO/TR 23081-3 Managing metadata for records -Part 3: Self-assessment method 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09056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tx1"/>
                </a:solidFill>
              </a:rPr>
              <a:t>NS-ISO 30300 Ledelsessystemer for dokumentasjon — Grunntrekk og terminologi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79104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tx1"/>
                </a:solidFill>
              </a:rPr>
              <a:t>NS-ISO 30301 Ledelsessystemer for dokumentasjon — Krav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449152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tx1"/>
                </a:solidFill>
              </a:rPr>
              <a:t>NS-ISO 30302 Ledelsessystemer for dokumentasjon — Retningslinjer for implementering</a:t>
            </a:r>
            <a:endParaRPr lang="nb-NO" sz="1200" kern="1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 dirty="0" smtClean="0"/>
              <a:t>Beste praksis for metadata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239008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tx1"/>
                </a:solidFill>
              </a:rPr>
              <a:t>ISO/TR 26122 Work process analysis for records</a:t>
            </a:r>
            <a:endParaRPr lang="nb-NO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13008 Digital records conversion and migration process</a:t>
            </a:r>
            <a:endParaRPr lang="en-US" sz="1200" kern="1200"/>
          </a:p>
        </p:txBody>
      </p:sp>
      <p:sp>
        <p:nvSpPr>
          <p:cNvPr id="6" name="Freeform 5"/>
          <p:cNvSpPr/>
          <p:nvPr/>
        </p:nvSpPr>
        <p:spPr>
          <a:xfrm>
            <a:off x="3239008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bg1"/>
                </a:solidFill>
              </a:rPr>
              <a:t>ISO/TR 13028 Implementation guidelines for digitization of records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09056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14721 Space data and information transfer systems -- Open archival information system (OAIS) -- Reference model</a:t>
            </a:r>
            <a:endParaRPr lang="nb-NO" sz="1200" kern="1200" dirty="0"/>
          </a:p>
        </p:txBody>
      </p:sp>
      <p:sp>
        <p:nvSpPr>
          <p:cNvPr id="8" name="Freeform 7"/>
          <p:cNvSpPr/>
          <p:nvPr/>
        </p:nvSpPr>
        <p:spPr>
          <a:xfrm>
            <a:off x="7379104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bg1"/>
                </a:solidFill>
              </a:rPr>
              <a:t>ISO 15489-1 </a:t>
            </a:r>
            <a:r>
              <a:rPr lang="nb-NO" sz="12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200" kern="1200" dirty="0" smtClean="0">
                <a:solidFill>
                  <a:schemeClr val="bg1"/>
                </a:solidFill>
              </a:rPr>
              <a:t> management — Part 1: General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449152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 16175-1 Principles and functional requirements for records in electronic office environments — Part 1: Overview and statement of principles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68960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>
                <a:solidFill>
                  <a:schemeClr val="bg1"/>
                </a:solidFill>
              </a:rPr>
              <a:t>ISO 16175-2Principles and </a:t>
            </a:r>
            <a:r>
              <a:rPr lang="nb-NO" sz="1100" kern="1200" dirty="0" err="1" smtClean="0">
                <a:solidFill>
                  <a:schemeClr val="bg1"/>
                </a:solidFill>
              </a:rPr>
              <a:t>functional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requirements</a:t>
            </a:r>
            <a:r>
              <a:rPr lang="nb-NO" sz="1100" kern="1200" dirty="0" smtClean="0">
                <a:solidFill>
                  <a:schemeClr val="bg1"/>
                </a:solidFill>
              </a:rPr>
              <a:t> for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100" kern="1200" dirty="0" smtClean="0">
                <a:solidFill>
                  <a:schemeClr val="bg1"/>
                </a:solidFill>
              </a:rPr>
              <a:t> in </a:t>
            </a:r>
            <a:r>
              <a:rPr lang="nb-NO" sz="1100" kern="1200" dirty="0" err="1" smtClean="0">
                <a:solidFill>
                  <a:schemeClr val="bg1"/>
                </a:solidFill>
              </a:rPr>
              <a:t>electronic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office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environments</a:t>
            </a:r>
            <a:r>
              <a:rPr lang="nb-NO" sz="1100" kern="1200" dirty="0" smtClean="0">
                <a:solidFill>
                  <a:schemeClr val="bg1"/>
                </a:solidFill>
              </a:rPr>
              <a:t> — Part 2: Guidelines and </a:t>
            </a:r>
            <a:r>
              <a:rPr lang="nb-NO" sz="1100" kern="1200" dirty="0" err="1" smtClean="0">
                <a:solidFill>
                  <a:schemeClr val="bg1"/>
                </a:solidFill>
              </a:rPr>
              <a:t>functional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requirements</a:t>
            </a:r>
            <a:r>
              <a:rPr lang="nb-NO" sz="1100" kern="1200" dirty="0" smtClean="0">
                <a:solidFill>
                  <a:schemeClr val="bg1"/>
                </a:solidFill>
              </a:rPr>
              <a:t> for digital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100" kern="1200" dirty="0" smtClean="0">
                <a:solidFill>
                  <a:schemeClr val="bg1"/>
                </a:solidFill>
              </a:rPr>
              <a:t> management systems</a:t>
            </a:r>
            <a:endParaRPr lang="nb-NO" sz="1100" kern="1200" dirty="0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39008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>
                <a:solidFill>
                  <a:schemeClr val="bg1"/>
                </a:solidFill>
              </a:rPr>
              <a:t>ISO 16175-3 </a:t>
            </a:r>
            <a:r>
              <a:rPr lang="nb-NO" sz="1100" kern="1200" dirty="0" err="1" smtClean="0">
                <a:solidFill>
                  <a:schemeClr val="bg1"/>
                </a:solidFill>
              </a:rPr>
              <a:t>Principles</a:t>
            </a:r>
            <a:r>
              <a:rPr lang="nb-NO" sz="1100" kern="1200" dirty="0" smtClean="0">
                <a:solidFill>
                  <a:schemeClr val="bg1"/>
                </a:solidFill>
              </a:rPr>
              <a:t> and </a:t>
            </a:r>
            <a:r>
              <a:rPr lang="nb-NO" sz="1100" kern="1200" dirty="0" err="1" smtClean="0">
                <a:solidFill>
                  <a:schemeClr val="bg1"/>
                </a:solidFill>
              </a:rPr>
              <a:t>functional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requirements</a:t>
            </a:r>
            <a:r>
              <a:rPr lang="nb-NO" sz="1100" kern="1200" dirty="0" smtClean="0">
                <a:solidFill>
                  <a:schemeClr val="bg1"/>
                </a:solidFill>
              </a:rPr>
              <a:t> for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100" kern="1200" dirty="0" smtClean="0">
                <a:solidFill>
                  <a:schemeClr val="bg1"/>
                </a:solidFill>
              </a:rPr>
              <a:t> in </a:t>
            </a:r>
            <a:r>
              <a:rPr lang="nb-NO" sz="1100" kern="1200" dirty="0" err="1" smtClean="0">
                <a:solidFill>
                  <a:schemeClr val="bg1"/>
                </a:solidFill>
              </a:rPr>
              <a:t>electronic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office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environments</a:t>
            </a:r>
            <a:r>
              <a:rPr lang="nb-NO" sz="1100" kern="1200" dirty="0" smtClean="0">
                <a:solidFill>
                  <a:schemeClr val="bg1"/>
                </a:solidFill>
              </a:rPr>
              <a:t> — Part 3: Guidelines and </a:t>
            </a:r>
            <a:r>
              <a:rPr lang="nb-NO" sz="1100" kern="1200" dirty="0" err="1" smtClean="0">
                <a:solidFill>
                  <a:schemeClr val="bg1"/>
                </a:solidFill>
              </a:rPr>
              <a:t>functional</a:t>
            </a:r>
            <a:r>
              <a:rPr lang="nb-NO" sz="1100" kern="1200" dirty="0" smtClean="0">
                <a:solidFill>
                  <a:schemeClr val="bg1"/>
                </a:solidFill>
              </a:rPr>
              <a:t>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requirements</a:t>
            </a:r>
            <a:r>
              <a:rPr lang="nb-NO" sz="1100" kern="1200" dirty="0" smtClean="0">
                <a:solidFill>
                  <a:schemeClr val="bg1"/>
                </a:solidFill>
              </a:rPr>
              <a:t> for </a:t>
            </a:r>
            <a:r>
              <a:rPr lang="nb-NO" sz="11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100" kern="1200" dirty="0" smtClean="0">
                <a:solidFill>
                  <a:schemeClr val="bg1"/>
                </a:solidFill>
              </a:rPr>
              <a:t> in business systems 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09056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>
                <a:solidFill>
                  <a:schemeClr val="bg1"/>
                </a:solidFill>
              </a:rPr>
              <a:t>ISO 17068 Trusted third party repository for digital records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379104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ISO/TR 18128 Risk </a:t>
            </a:r>
            <a:r>
              <a:rPr lang="nb-NO" sz="1200" kern="1200" dirty="0" err="1" smtClean="0"/>
              <a:t>assessment</a:t>
            </a:r>
            <a:r>
              <a:rPr lang="nb-NO" sz="1200" kern="1200" dirty="0" smtClean="0"/>
              <a:t> for </a:t>
            </a:r>
            <a:r>
              <a:rPr lang="nb-NO" sz="1200" kern="1200" dirty="0" err="1" smtClean="0"/>
              <a:t>records</a:t>
            </a:r>
            <a:r>
              <a:rPr lang="nb-NO" sz="1200" kern="1200" dirty="0" smtClean="0"/>
              <a:t> </a:t>
            </a:r>
            <a:r>
              <a:rPr lang="nb-NO" sz="1200" kern="1200" dirty="0" err="1" smtClean="0"/>
              <a:t>processes</a:t>
            </a:r>
            <a:r>
              <a:rPr lang="nb-NO" sz="1200" kern="1200" dirty="0" smtClean="0"/>
              <a:t> and systems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9449152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ISO/TR 21946 Appraisal for managing records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68960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>
                <a:solidFill>
                  <a:schemeClr val="bg1"/>
                </a:solidFill>
              </a:rPr>
              <a:t>ISO/TR 21965 Records management in enterprise architecture </a:t>
            </a:r>
            <a:endParaRPr lang="nb-NO" sz="1200" kern="1200" dirty="0" smtClean="0">
              <a:solidFill>
                <a:schemeClr val="bg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239008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22310 Guidelines for standards drafters for stating records management requirements in standards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09056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23081-1 Records management processes - Metadata for records - Part 1: Principles 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79104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23081-2 Managing metadata for records - Part 2: Conceptual and implementation issues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9449152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23081-3 Managing metadata for records -Part 3: Self-assessment method 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309056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NS-ISO 30300 Ledelsessystemer for dokumentasjon — Grunntrekk og terminologi</a:t>
            </a:r>
            <a:endParaRPr lang="nb-NO" sz="1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7379104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30301 Ledelsessystemer for dokumentasjon — Krav</a:t>
            </a:r>
            <a:endParaRPr lang="nb-NO" sz="12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9449152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30302 Ledelsessystemer for dokumentasjon — Retningslinjer for implementering</a:t>
            </a:r>
            <a:endParaRPr lang="nb-NO" sz="12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 dokumentasjonsforvaltning/arkivdanning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239008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26122 Work process analysis for records</a:t>
            </a:r>
            <a:endParaRPr lang="nb-NO" sz="1200" kern="1200" dirty="0"/>
          </a:p>
        </p:txBody>
      </p:sp>
    </p:spTree>
    <p:extLst>
      <p:ext uri="{BB962C8B-B14F-4D97-AF65-F5344CB8AC3E}">
        <p14:creationId xmlns:p14="http://schemas.microsoft.com/office/powerpoint/2010/main" val="34566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168960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bg1"/>
                </a:solidFill>
              </a:rPr>
              <a:t>ISO 13008 Digital </a:t>
            </a:r>
            <a:r>
              <a:rPr lang="nb-NO" sz="1200" kern="1200" dirty="0" err="1" smtClean="0">
                <a:solidFill>
                  <a:schemeClr val="bg1"/>
                </a:solidFill>
              </a:rPr>
              <a:t>records</a:t>
            </a:r>
            <a:r>
              <a:rPr lang="nb-NO" sz="1200" kern="1200" dirty="0" smtClean="0">
                <a:solidFill>
                  <a:schemeClr val="bg1"/>
                </a:solidFill>
              </a:rPr>
              <a:t> </a:t>
            </a:r>
            <a:r>
              <a:rPr lang="nb-NO" sz="1200" kern="1200" dirty="0" err="1" smtClean="0">
                <a:solidFill>
                  <a:schemeClr val="bg1"/>
                </a:solidFill>
              </a:rPr>
              <a:t>conversion</a:t>
            </a:r>
            <a:r>
              <a:rPr lang="nb-NO" sz="1200" kern="1200" dirty="0" smtClean="0">
                <a:solidFill>
                  <a:schemeClr val="bg1"/>
                </a:solidFill>
              </a:rPr>
              <a:t> and </a:t>
            </a:r>
            <a:r>
              <a:rPr lang="nb-NO" sz="1200" kern="1200" dirty="0" err="1" smtClean="0">
                <a:solidFill>
                  <a:schemeClr val="bg1"/>
                </a:solidFill>
              </a:rPr>
              <a:t>migration</a:t>
            </a:r>
            <a:r>
              <a:rPr lang="nb-NO" sz="1200" kern="1200" dirty="0" smtClean="0">
                <a:solidFill>
                  <a:schemeClr val="bg1"/>
                </a:solidFill>
              </a:rPr>
              <a:t> </a:t>
            </a:r>
            <a:r>
              <a:rPr lang="nb-NO" sz="1200" kern="1200" dirty="0" err="1" smtClean="0">
                <a:solidFill>
                  <a:schemeClr val="bg1"/>
                </a:solidFill>
              </a:rPr>
              <a:t>process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39008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ISO/TR 13028 Implementation guidelines for digitization of records</a:t>
            </a:r>
            <a:endParaRPr lang="nb-NO" sz="1200" kern="1200" dirty="0"/>
          </a:p>
        </p:txBody>
      </p:sp>
      <p:sp>
        <p:nvSpPr>
          <p:cNvPr id="7" name="Freeform 6"/>
          <p:cNvSpPr/>
          <p:nvPr/>
        </p:nvSpPr>
        <p:spPr>
          <a:xfrm>
            <a:off x="5309056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>
                <a:solidFill>
                  <a:schemeClr val="bg1"/>
                </a:solidFill>
              </a:rPr>
              <a:t>ISO 14721 Space data and </a:t>
            </a:r>
            <a:r>
              <a:rPr lang="nb-NO" sz="1200" kern="1200" dirty="0" err="1" smtClean="0">
                <a:solidFill>
                  <a:schemeClr val="bg1"/>
                </a:solidFill>
              </a:rPr>
              <a:t>information</a:t>
            </a:r>
            <a:r>
              <a:rPr lang="nb-NO" sz="1200" kern="1200" dirty="0" smtClean="0">
                <a:solidFill>
                  <a:schemeClr val="bg1"/>
                </a:solidFill>
              </a:rPr>
              <a:t> transfer systems -- Open </a:t>
            </a:r>
            <a:r>
              <a:rPr lang="nb-NO" sz="1200" kern="1200" dirty="0" err="1" smtClean="0">
                <a:solidFill>
                  <a:schemeClr val="bg1"/>
                </a:solidFill>
              </a:rPr>
              <a:t>archival</a:t>
            </a:r>
            <a:r>
              <a:rPr lang="nb-NO" sz="1200" kern="1200" dirty="0" smtClean="0">
                <a:solidFill>
                  <a:schemeClr val="bg1"/>
                </a:solidFill>
              </a:rPr>
              <a:t> </a:t>
            </a:r>
            <a:r>
              <a:rPr lang="nb-NO" sz="1200" kern="1200" dirty="0" err="1" smtClean="0">
                <a:solidFill>
                  <a:schemeClr val="bg1"/>
                </a:solidFill>
              </a:rPr>
              <a:t>information</a:t>
            </a:r>
            <a:r>
              <a:rPr lang="nb-NO" sz="1200" kern="1200" dirty="0" smtClean="0">
                <a:solidFill>
                  <a:schemeClr val="bg1"/>
                </a:solidFill>
              </a:rPr>
              <a:t> system (OAIS) -- Reference </a:t>
            </a:r>
            <a:r>
              <a:rPr lang="nb-NO" sz="1200" kern="1200" dirty="0" err="1" smtClean="0">
                <a:solidFill>
                  <a:schemeClr val="bg1"/>
                </a:solidFill>
              </a:rPr>
              <a:t>model</a:t>
            </a:r>
            <a:endParaRPr lang="nb-NO" sz="12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79104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ISO 15489-1 </a:t>
            </a:r>
            <a:r>
              <a:rPr lang="nb-NO" sz="1200" kern="1200" dirty="0" err="1" smtClean="0"/>
              <a:t>Records</a:t>
            </a:r>
            <a:r>
              <a:rPr lang="nb-NO" sz="1200" kern="1200" dirty="0" smtClean="0"/>
              <a:t> management — Part 1: General</a:t>
            </a:r>
            <a:endParaRPr lang="nb-NO" sz="1200" kern="1200" dirty="0"/>
          </a:p>
        </p:txBody>
      </p:sp>
      <p:sp>
        <p:nvSpPr>
          <p:cNvPr id="9" name="Freeform 8"/>
          <p:cNvSpPr/>
          <p:nvPr/>
        </p:nvSpPr>
        <p:spPr>
          <a:xfrm>
            <a:off x="9449152" y="1356798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16175-1 Principles and functional requirements for records in electronic office environments — Part 1: Overview and statement of principles</a:t>
            </a:r>
            <a:endParaRPr lang="nb-NO" sz="1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68960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dirty="0" smtClean="0"/>
              <a:t>ISO 16175-2Principles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in </a:t>
            </a:r>
            <a:r>
              <a:rPr lang="nb-NO" sz="1100" kern="1200" dirty="0" err="1" smtClean="0"/>
              <a:t>electronic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office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environments</a:t>
            </a:r>
            <a:r>
              <a:rPr lang="nb-NO" sz="1100" kern="1200" dirty="0" smtClean="0"/>
              <a:t> — Part 2: Guidelines and </a:t>
            </a:r>
            <a:r>
              <a:rPr lang="nb-NO" sz="1100" kern="1200" dirty="0" err="1" smtClean="0"/>
              <a:t>functional</a:t>
            </a:r>
            <a:r>
              <a:rPr lang="nb-NO" sz="1100" kern="1200" dirty="0" smtClean="0"/>
              <a:t> </a:t>
            </a:r>
            <a:r>
              <a:rPr lang="nb-NO" sz="1100" kern="1200" dirty="0" err="1" smtClean="0"/>
              <a:t>requirements</a:t>
            </a:r>
            <a:r>
              <a:rPr lang="nb-NO" sz="1100" kern="1200" dirty="0" smtClean="0"/>
              <a:t> for digital </a:t>
            </a:r>
            <a:r>
              <a:rPr lang="nb-NO" sz="1100" kern="1200" dirty="0" err="1" smtClean="0"/>
              <a:t>records</a:t>
            </a:r>
            <a:r>
              <a:rPr lang="nb-NO" sz="1100" kern="1200" dirty="0" smtClean="0"/>
              <a:t> management systems</a:t>
            </a:r>
            <a:endParaRPr lang="nb-NO" sz="11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3239008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100" kern="1200" smtClean="0"/>
              <a:t>ISO 16175-3 Principles and functional requirements for records in electronic office environments — Part 3: Guidelines and functional requirements for records in business systems </a:t>
            </a:r>
            <a:endParaRPr lang="nb-NO" sz="1100" kern="1200" dirty="0" smtClean="0"/>
          </a:p>
        </p:txBody>
      </p:sp>
      <p:sp>
        <p:nvSpPr>
          <p:cNvPr id="12" name="Freeform 11"/>
          <p:cNvSpPr/>
          <p:nvPr/>
        </p:nvSpPr>
        <p:spPr>
          <a:xfrm>
            <a:off x="5309056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17068 Trusted third party repository for digital records</a:t>
            </a:r>
            <a:endParaRPr lang="nb-NO" sz="1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379104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ISO/TR 18128 Risk </a:t>
            </a:r>
            <a:r>
              <a:rPr lang="nb-NO" sz="1200" kern="1200" dirty="0" err="1" smtClean="0"/>
              <a:t>assessment</a:t>
            </a:r>
            <a:r>
              <a:rPr lang="nb-NO" sz="1200" kern="1200" dirty="0" smtClean="0"/>
              <a:t> for </a:t>
            </a:r>
            <a:r>
              <a:rPr lang="nb-NO" sz="1200" kern="1200" dirty="0" err="1" smtClean="0"/>
              <a:t>records</a:t>
            </a:r>
            <a:r>
              <a:rPr lang="nb-NO" sz="1200" kern="1200" dirty="0" smtClean="0"/>
              <a:t> </a:t>
            </a:r>
            <a:r>
              <a:rPr lang="nb-NO" sz="1200" kern="1200" dirty="0" err="1" smtClean="0"/>
              <a:t>processes</a:t>
            </a:r>
            <a:r>
              <a:rPr lang="nb-NO" sz="1200" kern="1200" dirty="0" smtClean="0"/>
              <a:t> and systems</a:t>
            </a:r>
            <a:endParaRPr lang="nb-NO" sz="12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9449152" y="2674102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21946 Appraisal for managing records</a:t>
            </a:r>
            <a:endParaRPr lang="nb-NO" sz="12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168960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21965 Records management in enterprise architecture </a:t>
            </a:r>
            <a:endParaRPr lang="nb-NO" sz="1200" kern="1200" dirty="0" smtClean="0"/>
          </a:p>
        </p:txBody>
      </p:sp>
      <p:sp>
        <p:nvSpPr>
          <p:cNvPr id="16" name="Freeform 15"/>
          <p:cNvSpPr/>
          <p:nvPr/>
        </p:nvSpPr>
        <p:spPr>
          <a:xfrm>
            <a:off x="3239008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smtClean="0"/>
              <a:t>ISO 22310 Guidelines for standards drafters for stating records management requirements in standards</a:t>
            </a:r>
            <a:endParaRPr lang="nb-NO" sz="1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309056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23081-1 Records management processes - Metadata for records - Part 1: Principles </a:t>
            </a:r>
            <a:endParaRPr lang="nb-NO" sz="1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79104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 23081-2 Managing metadata for records - Part 2: Conceptual and implementation issues</a:t>
            </a:r>
            <a:endParaRPr lang="nb-NO" sz="1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9449152" y="3991405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23081-3 Managing metadata for records -Part 3: Self-assessment method </a:t>
            </a:r>
            <a:endParaRPr lang="nb-NO" sz="12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5309056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dirty="0" smtClean="0"/>
              <a:t>NS-ISO 30300 Ledelsessystemer for dokumentasjon — Grunntrekk og terminologi</a:t>
            </a:r>
            <a:endParaRPr lang="nb-NO" sz="12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7379104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30301 Ledelsessystemer for dokumentasjon — Krav</a:t>
            </a:r>
            <a:endParaRPr lang="nb-NO" sz="12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9449152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NS-ISO 30302 Ledelsessystemer for dokumentasjon — Retningslinjer for implementering</a:t>
            </a:r>
            <a:endParaRPr lang="nb-NO" sz="12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 dirty="0" smtClean="0"/>
              <a:t>Avlevering</a:t>
            </a:r>
            <a:endParaRPr lang="nb-NO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3239008" y="5300600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1200" smtClean="0"/>
              <a:t>ISO/TR 26122 Work process analysis for records</a:t>
            </a:r>
            <a:endParaRPr lang="nb-NO" sz="12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5309056" y="133587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  <a:prstDash val="sysDot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bg1"/>
                </a:solidFill>
              </a:rPr>
              <a:t>ISO 16684-1:2012 Graphic technology -- Extensible metadata platform (XMP) specification -- Part 1: Data model, serialization and core properties</a:t>
            </a:r>
          </a:p>
        </p:txBody>
      </p:sp>
      <p:sp>
        <p:nvSpPr>
          <p:cNvPr id="27" name="Freeform 26"/>
          <p:cNvSpPr/>
          <p:nvPr/>
        </p:nvSpPr>
        <p:spPr>
          <a:xfrm>
            <a:off x="7379104" y="133587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  <a:prstDash val="sysDot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bg1"/>
                </a:solidFill>
              </a:rPr>
              <a:t>ISO 19005-1:2005 Document management -- Electronic document file format for long-term preservation -- Part 1: Use of PDF 1.4 (PDF/A-1)</a:t>
            </a:r>
          </a:p>
        </p:txBody>
      </p:sp>
      <p:sp>
        <p:nvSpPr>
          <p:cNvPr id="28" name="Freeform 27"/>
          <p:cNvSpPr/>
          <p:nvPr/>
        </p:nvSpPr>
        <p:spPr>
          <a:xfrm>
            <a:off x="9449152" y="133587"/>
            <a:ext cx="1881861" cy="1129117"/>
          </a:xfrm>
          <a:custGeom>
            <a:avLst/>
            <a:gdLst>
              <a:gd name="connsiteX0" fmla="*/ 0 w 1881861"/>
              <a:gd name="connsiteY0" fmla="*/ 0 h 1129117"/>
              <a:gd name="connsiteX1" fmla="*/ 1881861 w 1881861"/>
              <a:gd name="connsiteY1" fmla="*/ 0 h 1129117"/>
              <a:gd name="connsiteX2" fmla="*/ 1881861 w 1881861"/>
              <a:gd name="connsiteY2" fmla="*/ 1129117 h 1129117"/>
              <a:gd name="connsiteX3" fmla="*/ 0 w 1881861"/>
              <a:gd name="connsiteY3" fmla="*/ 1129117 h 1129117"/>
              <a:gd name="connsiteX4" fmla="*/ 0 w 1881861"/>
              <a:gd name="connsiteY4" fmla="*/ 0 h 112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861" h="1129117">
                <a:moveTo>
                  <a:pt x="0" y="0"/>
                </a:moveTo>
                <a:lnTo>
                  <a:pt x="1881861" y="0"/>
                </a:lnTo>
                <a:lnTo>
                  <a:pt x="1881861" y="1129117"/>
                </a:lnTo>
                <a:lnTo>
                  <a:pt x="0" y="1129117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  <a:ln w="38100">
            <a:solidFill>
              <a:srgbClr val="183872"/>
            </a:solidFill>
            <a:prstDash val="sysDot"/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bg1"/>
                </a:solidFill>
              </a:rPr>
              <a:t>ISO 19005-2:2011 Document management -- Electronic document file format for long-term preservation -- Part 2: Use of ISO 32000-1 (PDF/A-2)</a:t>
            </a:r>
            <a:endParaRPr lang="nb-N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11250" y="1484531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Journalføring</a:t>
            </a:r>
            <a:endParaRPr lang="nb-NO" kern="1200" noProof="0" dirty="0"/>
          </a:p>
        </p:txBody>
      </p:sp>
      <p:sp>
        <p:nvSpPr>
          <p:cNvPr id="9" name="Freeform 8"/>
          <p:cNvSpPr/>
          <p:nvPr/>
        </p:nvSpPr>
        <p:spPr>
          <a:xfrm>
            <a:off x="4644132" y="1484531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Dokumentfangst og integrasjoner</a:t>
            </a:r>
            <a:endParaRPr lang="nb-NO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8177014" y="1484531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Saksbehandling og saksbehandlingsmetadata</a:t>
            </a:r>
            <a:endParaRPr lang="nb-NO" kern="1200" noProof="0" dirty="0"/>
          </a:p>
        </p:txBody>
      </p:sp>
      <p:sp>
        <p:nvSpPr>
          <p:cNvPr id="11" name="Freeform 10"/>
          <p:cNvSpPr/>
          <p:nvPr/>
        </p:nvSpPr>
        <p:spPr>
          <a:xfrm>
            <a:off x="1111250" y="3732729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Dokumentasjonsforvaltning,  dokumentasjonsforvaltnings-metadata og arkivstruktur</a:t>
            </a:r>
            <a:endParaRPr lang="nb-NO" kern="1200" noProof="0" dirty="0"/>
          </a:p>
        </p:txBody>
      </p:sp>
      <p:sp>
        <p:nvSpPr>
          <p:cNvPr id="12" name="Freeform 11"/>
          <p:cNvSpPr/>
          <p:nvPr/>
        </p:nvSpPr>
        <p:spPr>
          <a:xfrm>
            <a:off x="4644132" y="3732729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Avlevering og avleveringsformat</a:t>
            </a:r>
            <a:endParaRPr lang="nb-NO" kern="12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Hvordan passer ISO-standardene med det Noark ønsker å standardisere?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eeform 12"/>
          <p:cNvSpPr/>
          <p:nvPr/>
        </p:nvSpPr>
        <p:spPr>
          <a:xfrm>
            <a:off x="4841948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13008</a:t>
            </a:r>
            <a:endParaRPr lang="en-US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8251473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ISO/TR 13028</a:t>
            </a:r>
            <a:endParaRPr lang="en-US" sz="1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4841948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14721</a:t>
            </a:r>
            <a:endParaRPr lang="en-US" sz="14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321844" y="217102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rgbClr val="9FBAEB"/>
          </a:solidFill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16175-1</a:t>
            </a:r>
            <a:endParaRPr lang="en-US" sz="14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21844" y="2570873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rgbClr val="9FBAEB"/>
          </a:solidFill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16175-2</a:t>
            </a:r>
            <a:endParaRPr lang="nb-NO" sz="14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7321844" y="2970725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rgbClr val="9FBAEB"/>
          </a:solidFill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16175-3</a:t>
            </a:r>
          </a:p>
        </p:txBody>
      </p:sp>
      <p:sp>
        <p:nvSpPr>
          <p:cNvPr id="21" name="Freeform 20"/>
          <p:cNvSpPr/>
          <p:nvPr/>
        </p:nvSpPr>
        <p:spPr>
          <a:xfrm>
            <a:off x="8251473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ISO/TR 18128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98850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 15489-1</a:t>
            </a:r>
            <a:endParaRPr lang="en-US" sz="14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298850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ISO 17068</a:t>
            </a:r>
            <a:endParaRPr lang="nb-NO" sz="1400" kern="1200" dirty="0" smtClean="0"/>
          </a:p>
        </p:txBody>
      </p:sp>
      <p:sp>
        <p:nvSpPr>
          <p:cNvPr id="22" name="Freeform 21"/>
          <p:cNvSpPr/>
          <p:nvPr/>
        </p:nvSpPr>
        <p:spPr>
          <a:xfrm>
            <a:off x="1298850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ISO/TR 21946</a:t>
            </a:r>
          </a:p>
        </p:txBody>
      </p:sp>
      <p:sp>
        <p:nvSpPr>
          <p:cNvPr id="23" name="Freeform 22"/>
          <p:cNvSpPr/>
          <p:nvPr/>
        </p:nvSpPr>
        <p:spPr>
          <a:xfrm>
            <a:off x="4718591" y="215474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ISO/TR 21965</a:t>
            </a:r>
          </a:p>
        </p:txBody>
      </p:sp>
      <p:sp>
        <p:nvSpPr>
          <p:cNvPr id="24" name="Freeform 23"/>
          <p:cNvSpPr/>
          <p:nvPr/>
        </p:nvSpPr>
        <p:spPr>
          <a:xfrm>
            <a:off x="8245193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ISO 22310</a:t>
            </a:r>
            <a:endParaRPr lang="nb-NO" sz="1400" kern="1200" dirty="0" smtClean="0"/>
          </a:p>
        </p:txBody>
      </p:sp>
      <p:sp>
        <p:nvSpPr>
          <p:cNvPr id="25" name="Freeform 24"/>
          <p:cNvSpPr/>
          <p:nvPr/>
        </p:nvSpPr>
        <p:spPr>
          <a:xfrm>
            <a:off x="2865831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23081-1 </a:t>
            </a:r>
          </a:p>
        </p:txBody>
      </p:sp>
      <p:sp>
        <p:nvSpPr>
          <p:cNvPr id="26" name="Freeform 25"/>
          <p:cNvSpPr/>
          <p:nvPr/>
        </p:nvSpPr>
        <p:spPr>
          <a:xfrm>
            <a:off x="2865831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23081-2 </a:t>
            </a:r>
          </a:p>
        </p:txBody>
      </p:sp>
      <p:sp>
        <p:nvSpPr>
          <p:cNvPr id="27" name="Freeform 26"/>
          <p:cNvSpPr/>
          <p:nvPr/>
        </p:nvSpPr>
        <p:spPr>
          <a:xfrm>
            <a:off x="2865831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ISO/TR 23081-3 </a:t>
            </a:r>
          </a:p>
        </p:txBody>
      </p:sp>
      <p:sp>
        <p:nvSpPr>
          <p:cNvPr id="29" name="Freeform 28"/>
          <p:cNvSpPr/>
          <p:nvPr/>
        </p:nvSpPr>
        <p:spPr>
          <a:xfrm>
            <a:off x="9815622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NS-ISO 30300</a:t>
            </a:r>
          </a:p>
        </p:txBody>
      </p:sp>
      <p:sp>
        <p:nvSpPr>
          <p:cNvPr id="30" name="Freeform 29"/>
          <p:cNvSpPr/>
          <p:nvPr/>
        </p:nvSpPr>
        <p:spPr>
          <a:xfrm>
            <a:off x="9815622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NS-ISO 30301</a:t>
            </a:r>
          </a:p>
        </p:txBody>
      </p:sp>
      <p:sp>
        <p:nvSpPr>
          <p:cNvPr id="31" name="Freeform 30"/>
          <p:cNvSpPr/>
          <p:nvPr/>
        </p:nvSpPr>
        <p:spPr>
          <a:xfrm>
            <a:off x="9815622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NS-ISO 30302</a:t>
            </a:r>
          </a:p>
        </p:txBody>
      </p:sp>
      <p:sp>
        <p:nvSpPr>
          <p:cNvPr id="32" name="Freeform 31"/>
          <p:cNvSpPr/>
          <p:nvPr/>
        </p:nvSpPr>
        <p:spPr>
          <a:xfrm>
            <a:off x="6410573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NS-ISO 16684</a:t>
            </a:r>
          </a:p>
        </p:txBody>
      </p:sp>
      <p:sp>
        <p:nvSpPr>
          <p:cNvPr id="33" name="Freeform 32"/>
          <p:cNvSpPr/>
          <p:nvPr/>
        </p:nvSpPr>
        <p:spPr>
          <a:xfrm>
            <a:off x="6410573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smtClean="0"/>
              <a:t>NS-ISO 19005-1</a:t>
            </a:r>
            <a:endParaRPr lang="nb-NO" sz="1400" kern="1200" dirty="0" smtClean="0"/>
          </a:p>
        </p:txBody>
      </p:sp>
      <p:sp>
        <p:nvSpPr>
          <p:cNvPr id="34" name="Freeform 33"/>
          <p:cNvSpPr/>
          <p:nvPr/>
        </p:nvSpPr>
        <p:spPr>
          <a:xfrm>
            <a:off x="6410573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smtClean="0"/>
              <a:t>NS-ISO 19005-2</a:t>
            </a:r>
            <a:endParaRPr lang="nb-NO" sz="14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1298850" y="2171435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rgbClr val="9FBAEB"/>
          </a:solidFill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23081-2 </a:t>
            </a:r>
          </a:p>
        </p:txBody>
      </p:sp>
      <p:sp>
        <p:nvSpPr>
          <p:cNvPr id="36" name="Freeform 35"/>
          <p:cNvSpPr/>
          <p:nvPr/>
        </p:nvSpPr>
        <p:spPr>
          <a:xfrm>
            <a:off x="2865831" y="562851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16175-1</a:t>
            </a:r>
            <a:endParaRPr lang="en-US" sz="1400" kern="1200" dirty="0"/>
          </a:p>
        </p:txBody>
      </p:sp>
      <p:sp>
        <p:nvSpPr>
          <p:cNvPr id="37" name="Freeform 36"/>
          <p:cNvSpPr/>
          <p:nvPr/>
        </p:nvSpPr>
        <p:spPr>
          <a:xfrm>
            <a:off x="2865831" y="6000973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16175-2</a:t>
            </a:r>
            <a:endParaRPr lang="nb-NO" sz="1400" kern="1200" dirty="0"/>
          </a:p>
        </p:txBody>
      </p:sp>
      <p:sp>
        <p:nvSpPr>
          <p:cNvPr id="38" name="Freeform 37"/>
          <p:cNvSpPr/>
          <p:nvPr/>
        </p:nvSpPr>
        <p:spPr>
          <a:xfrm>
            <a:off x="2865831" y="6388803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16175-3</a:t>
            </a:r>
          </a:p>
        </p:txBody>
      </p:sp>
      <p:sp>
        <p:nvSpPr>
          <p:cNvPr id="39" name="Freeform 38"/>
          <p:cNvSpPr/>
          <p:nvPr/>
        </p:nvSpPr>
        <p:spPr>
          <a:xfrm>
            <a:off x="8930598" y="2171695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tx1"/>
                </a:solidFill>
              </a:rPr>
              <a:t>ISO/TR 26122</a:t>
            </a:r>
          </a:p>
        </p:txBody>
      </p:sp>
    </p:spTree>
    <p:extLst>
      <p:ext uri="{BB962C8B-B14F-4D97-AF65-F5344CB8AC3E}">
        <p14:creationId xmlns:p14="http://schemas.microsoft.com/office/powerpoint/2010/main" val="2113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11250" y="1484531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Journalføring</a:t>
            </a:r>
            <a:endParaRPr lang="nb-NO" kern="1200" noProof="0" dirty="0"/>
          </a:p>
        </p:txBody>
      </p:sp>
      <p:sp>
        <p:nvSpPr>
          <p:cNvPr id="9" name="Freeform 8"/>
          <p:cNvSpPr/>
          <p:nvPr/>
        </p:nvSpPr>
        <p:spPr>
          <a:xfrm>
            <a:off x="4644132" y="1484531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Dokumentfangst og integrasjoner</a:t>
            </a:r>
            <a:endParaRPr lang="nb-NO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8177014" y="1484531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Saksbehandling og saksbehandlingsmetadata</a:t>
            </a:r>
            <a:endParaRPr lang="nb-NO" kern="1200" noProof="0" dirty="0"/>
          </a:p>
        </p:txBody>
      </p:sp>
      <p:sp>
        <p:nvSpPr>
          <p:cNvPr id="11" name="Freeform 10"/>
          <p:cNvSpPr/>
          <p:nvPr/>
        </p:nvSpPr>
        <p:spPr>
          <a:xfrm>
            <a:off x="1111250" y="3732729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Dokumentasjonsforvaltning,  dokumentasjonsforvaltnings-metadata og arkivstruktur</a:t>
            </a:r>
            <a:endParaRPr lang="nb-NO" kern="1200" noProof="0" dirty="0"/>
          </a:p>
        </p:txBody>
      </p:sp>
      <p:sp>
        <p:nvSpPr>
          <p:cNvPr id="12" name="Freeform 11"/>
          <p:cNvSpPr/>
          <p:nvPr/>
        </p:nvSpPr>
        <p:spPr>
          <a:xfrm>
            <a:off x="4644132" y="3732729"/>
            <a:ext cx="3211710" cy="1927026"/>
          </a:xfrm>
          <a:custGeom>
            <a:avLst/>
            <a:gdLst>
              <a:gd name="connsiteX0" fmla="*/ 0 w 3211710"/>
              <a:gd name="connsiteY0" fmla="*/ 0 h 1927026"/>
              <a:gd name="connsiteX1" fmla="*/ 3211710 w 3211710"/>
              <a:gd name="connsiteY1" fmla="*/ 0 h 1927026"/>
              <a:gd name="connsiteX2" fmla="*/ 3211710 w 3211710"/>
              <a:gd name="connsiteY2" fmla="*/ 1927026 h 1927026"/>
              <a:gd name="connsiteX3" fmla="*/ 0 w 3211710"/>
              <a:gd name="connsiteY3" fmla="*/ 1927026 h 1927026"/>
              <a:gd name="connsiteX4" fmla="*/ 0 w 3211710"/>
              <a:gd name="connsiteY4" fmla="*/ 0 h 192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710" h="1927026">
                <a:moveTo>
                  <a:pt x="0" y="0"/>
                </a:moveTo>
                <a:lnTo>
                  <a:pt x="3211710" y="0"/>
                </a:lnTo>
                <a:lnTo>
                  <a:pt x="3211710" y="1927026"/>
                </a:lnTo>
                <a:lnTo>
                  <a:pt x="0" y="1927026"/>
                </a:lnTo>
                <a:lnTo>
                  <a:pt x="0" y="0"/>
                </a:lnTo>
                <a:close/>
              </a:path>
            </a:pathLst>
          </a:custGeom>
          <a:solidFill>
            <a:srgbClr val="1838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kern="1200" noProof="0" dirty="0" smtClean="0"/>
              <a:t>Avlevering og avleveringsformat</a:t>
            </a:r>
            <a:endParaRPr lang="nb-NO" kern="12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Hvilke standarder bygger Noark5 på?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reeform 12"/>
          <p:cNvSpPr/>
          <p:nvPr/>
        </p:nvSpPr>
        <p:spPr>
          <a:xfrm>
            <a:off x="4841948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183872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13008</a:t>
            </a:r>
            <a:endParaRPr lang="en-US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8251473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ISO/TR 13028</a:t>
            </a:r>
            <a:endParaRPr lang="en-US" sz="1400" kern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841948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14721</a:t>
            </a:r>
            <a:endParaRPr lang="en-US" sz="14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7321844" y="217102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16175-1</a:t>
            </a:r>
            <a:endParaRPr lang="en-US" sz="1400" kern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321844" y="2570873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16175-2</a:t>
            </a:r>
            <a:endParaRPr lang="nb-NO" sz="1400" kern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321844" y="2970725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16175-3</a:t>
            </a:r>
          </a:p>
        </p:txBody>
      </p:sp>
      <p:sp>
        <p:nvSpPr>
          <p:cNvPr id="21" name="Freeform 20"/>
          <p:cNvSpPr/>
          <p:nvPr/>
        </p:nvSpPr>
        <p:spPr>
          <a:xfrm>
            <a:off x="8251473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ISO/TR 18128</a:t>
            </a:r>
          </a:p>
        </p:txBody>
      </p:sp>
      <p:sp>
        <p:nvSpPr>
          <p:cNvPr id="16" name="Freeform 15"/>
          <p:cNvSpPr/>
          <p:nvPr/>
        </p:nvSpPr>
        <p:spPr>
          <a:xfrm>
            <a:off x="1298850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 15489-1</a:t>
            </a:r>
            <a:endParaRPr lang="en-US" sz="14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298850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17068</a:t>
            </a:r>
            <a:endParaRPr lang="nb-NO" sz="1400" kern="1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298850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ISO/TR 21946</a:t>
            </a:r>
          </a:p>
        </p:txBody>
      </p:sp>
      <p:sp>
        <p:nvSpPr>
          <p:cNvPr id="23" name="Freeform 22"/>
          <p:cNvSpPr/>
          <p:nvPr/>
        </p:nvSpPr>
        <p:spPr>
          <a:xfrm>
            <a:off x="4718591" y="215474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ISO/TR 21965</a:t>
            </a:r>
          </a:p>
        </p:txBody>
      </p:sp>
      <p:sp>
        <p:nvSpPr>
          <p:cNvPr id="24" name="Freeform 23"/>
          <p:cNvSpPr/>
          <p:nvPr/>
        </p:nvSpPr>
        <p:spPr>
          <a:xfrm>
            <a:off x="8245193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22310</a:t>
            </a:r>
            <a:endParaRPr lang="nb-NO" sz="1400" kern="1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865831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23081-1 </a:t>
            </a:r>
          </a:p>
        </p:txBody>
      </p:sp>
      <p:sp>
        <p:nvSpPr>
          <p:cNvPr id="26" name="Freeform 25"/>
          <p:cNvSpPr/>
          <p:nvPr/>
        </p:nvSpPr>
        <p:spPr>
          <a:xfrm>
            <a:off x="2865831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 23081-2 </a:t>
            </a:r>
          </a:p>
        </p:txBody>
      </p:sp>
      <p:sp>
        <p:nvSpPr>
          <p:cNvPr id="27" name="Freeform 26"/>
          <p:cNvSpPr/>
          <p:nvPr/>
        </p:nvSpPr>
        <p:spPr>
          <a:xfrm>
            <a:off x="2865831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ISO/TR 23081-3 </a:t>
            </a:r>
          </a:p>
        </p:txBody>
      </p:sp>
      <p:sp>
        <p:nvSpPr>
          <p:cNvPr id="28" name="Freeform 27"/>
          <p:cNvSpPr/>
          <p:nvPr/>
        </p:nvSpPr>
        <p:spPr>
          <a:xfrm>
            <a:off x="8930598" y="2171695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ISO/TR 26122</a:t>
            </a:r>
          </a:p>
        </p:txBody>
      </p:sp>
      <p:sp>
        <p:nvSpPr>
          <p:cNvPr id="29" name="Freeform 28"/>
          <p:cNvSpPr/>
          <p:nvPr/>
        </p:nvSpPr>
        <p:spPr>
          <a:xfrm>
            <a:off x="9815622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NS-ISO 30300</a:t>
            </a:r>
          </a:p>
        </p:txBody>
      </p:sp>
      <p:sp>
        <p:nvSpPr>
          <p:cNvPr id="30" name="Freeform 29"/>
          <p:cNvSpPr/>
          <p:nvPr/>
        </p:nvSpPr>
        <p:spPr>
          <a:xfrm>
            <a:off x="9815622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NS-ISO 30301</a:t>
            </a:r>
          </a:p>
        </p:txBody>
      </p:sp>
      <p:sp>
        <p:nvSpPr>
          <p:cNvPr id="31" name="Freeform 30"/>
          <p:cNvSpPr/>
          <p:nvPr/>
        </p:nvSpPr>
        <p:spPr>
          <a:xfrm>
            <a:off x="9815622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NS-ISO 30302</a:t>
            </a:r>
          </a:p>
        </p:txBody>
      </p:sp>
      <p:sp>
        <p:nvSpPr>
          <p:cNvPr id="32" name="Freeform 31"/>
          <p:cNvSpPr/>
          <p:nvPr/>
        </p:nvSpPr>
        <p:spPr>
          <a:xfrm>
            <a:off x="6410573" y="4528070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/>
              <a:t>NS-ISO 16684</a:t>
            </a:r>
          </a:p>
        </p:txBody>
      </p:sp>
      <p:sp>
        <p:nvSpPr>
          <p:cNvPr id="33" name="Freeform 32"/>
          <p:cNvSpPr/>
          <p:nvPr/>
        </p:nvSpPr>
        <p:spPr>
          <a:xfrm>
            <a:off x="6410573" y="4899761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smtClean="0"/>
              <a:t>NS-ISO 19005-1</a:t>
            </a:r>
            <a:endParaRPr lang="nb-NO" sz="1400" kern="1200" dirty="0" smtClean="0"/>
          </a:p>
        </p:txBody>
      </p:sp>
      <p:sp>
        <p:nvSpPr>
          <p:cNvPr id="34" name="Freeform 33"/>
          <p:cNvSpPr/>
          <p:nvPr/>
        </p:nvSpPr>
        <p:spPr>
          <a:xfrm>
            <a:off x="6410573" y="526254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smtClean="0"/>
              <a:t>NS-ISO 19005-2</a:t>
            </a:r>
            <a:endParaRPr lang="nb-NO" sz="14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1298850" y="2171435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tx1"/>
                </a:solidFill>
              </a:rPr>
              <a:t>ISO 23081-2 </a:t>
            </a:r>
          </a:p>
        </p:txBody>
      </p:sp>
      <p:sp>
        <p:nvSpPr>
          <p:cNvPr id="36" name="Freeform 35"/>
          <p:cNvSpPr/>
          <p:nvPr/>
        </p:nvSpPr>
        <p:spPr>
          <a:xfrm>
            <a:off x="2865831" y="5628516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16175-1</a:t>
            </a:r>
            <a:endParaRPr lang="en-US" sz="1400" kern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865831" y="6000973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16175-2</a:t>
            </a:r>
            <a:endParaRPr lang="nb-NO" sz="1400" kern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865831" y="6388803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ISO 16175-3</a:t>
            </a:r>
          </a:p>
        </p:txBody>
      </p:sp>
      <p:sp>
        <p:nvSpPr>
          <p:cNvPr id="39" name="Freeform 38"/>
          <p:cNvSpPr/>
          <p:nvPr/>
        </p:nvSpPr>
        <p:spPr>
          <a:xfrm>
            <a:off x="4841948" y="4132512"/>
            <a:ext cx="1370810" cy="336343"/>
          </a:xfrm>
          <a:custGeom>
            <a:avLst/>
            <a:gdLst>
              <a:gd name="connsiteX0" fmla="*/ 0 w 1580763"/>
              <a:gd name="connsiteY0" fmla="*/ 0 h 948458"/>
              <a:gd name="connsiteX1" fmla="*/ 1580763 w 1580763"/>
              <a:gd name="connsiteY1" fmla="*/ 0 h 948458"/>
              <a:gd name="connsiteX2" fmla="*/ 1580763 w 1580763"/>
              <a:gd name="connsiteY2" fmla="*/ 948458 h 948458"/>
              <a:gd name="connsiteX3" fmla="*/ 0 w 1580763"/>
              <a:gd name="connsiteY3" fmla="*/ 948458 h 948458"/>
              <a:gd name="connsiteX4" fmla="*/ 0 w 1580763"/>
              <a:gd name="connsiteY4" fmla="*/ 0 h 94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763" h="948458">
                <a:moveTo>
                  <a:pt x="0" y="0"/>
                </a:moveTo>
                <a:lnTo>
                  <a:pt x="1580763" y="0"/>
                </a:lnTo>
                <a:lnTo>
                  <a:pt x="1580763" y="948458"/>
                </a:lnTo>
                <a:lnTo>
                  <a:pt x="0" y="9484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00" kern="1200" dirty="0" err="1" smtClean="0"/>
              <a:t>Moreq</a:t>
            </a:r>
            <a:endParaRPr lang="nb-NO" sz="14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33101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" y="0"/>
            <a:ext cx="1221462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110528" y="1037231"/>
            <a:ext cx="10278195" cy="482792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nb-NO" sz="3600" b="1" dirty="0">
                <a:solidFill>
                  <a:srgbClr val="183872"/>
                </a:solidFill>
              </a:rPr>
              <a:t>Kan ISO-standardene fylle hullet etter Noark 5?</a:t>
            </a:r>
            <a:endParaRPr lang="nb-NO" sz="3600" b="1" dirty="0" smtClean="0">
              <a:solidFill>
                <a:srgbClr val="183872"/>
              </a:solidFill>
            </a:endParaRPr>
          </a:p>
          <a:p>
            <a:r>
              <a:rPr lang="nb-NO" dirty="0" smtClean="0">
                <a:solidFill>
                  <a:srgbClr val="183872"/>
                </a:solidFill>
              </a:rPr>
              <a:t>ISO-standarder er internasjonale standarder som viser generell beste praksis. De må tilpasses konteksten som arkivskaper befinner seg i som forvaltningstradisjon og regulatoriske krav</a:t>
            </a:r>
          </a:p>
          <a:p>
            <a:r>
              <a:rPr lang="nb-NO" dirty="0" smtClean="0">
                <a:solidFill>
                  <a:srgbClr val="183872"/>
                </a:solidFill>
              </a:rPr>
              <a:t>ISO-standardene kan støtte opp om god metadata, arkivstruktur, avlevering, arkivformat og langtidsbevaring. Disse standardene er brukt for utvikling av Noark 5.</a:t>
            </a:r>
          </a:p>
          <a:p>
            <a:pPr lvl="1"/>
            <a:r>
              <a:rPr lang="nb-NO" dirty="0" smtClean="0">
                <a:solidFill>
                  <a:srgbClr val="183872"/>
                </a:solidFill>
              </a:rPr>
              <a:t>ISO-standardene kan ikke fylle Noark 5-komplett</a:t>
            </a:r>
          </a:p>
          <a:p>
            <a:pPr lvl="1"/>
            <a:r>
              <a:rPr lang="nb-NO" dirty="0" smtClean="0">
                <a:solidFill>
                  <a:srgbClr val="183872"/>
                </a:solidFill>
              </a:rPr>
              <a:t>Noark 5-kjerne er kompatibel ISO-standarder</a:t>
            </a:r>
          </a:p>
          <a:p>
            <a:r>
              <a:rPr lang="nb-NO" dirty="0">
                <a:solidFill>
                  <a:srgbClr val="183872"/>
                </a:solidFill>
              </a:rPr>
              <a:t>Noark standarden oppfører seg som en forskrift og ikke  som en standard for beste praksis. </a:t>
            </a:r>
            <a:r>
              <a:rPr lang="nb-NO" dirty="0" smtClean="0">
                <a:solidFill>
                  <a:srgbClr val="183872"/>
                </a:solidFill>
              </a:rPr>
              <a:t>Hvis Noark forsvinner, vil mye ansvar legges på alle forvaltningsorganer til selv </a:t>
            </a:r>
            <a:r>
              <a:rPr lang="nb-NO" dirty="0">
                <a:solidFill>
                  <a:srgbClr val="183872"/>
                </a:solidFill>
              </a:rPr>
              <a:t>finne ut hvordan de skal følge beste </a:t>
            </a:r>
            <a:r>
              <a:rPr lang="nb-NO" dirty="0" smtClean="0">
                <a:solidFill>
                  <a:srgbClr val="183872"/>
                </a:solidFill>
              </a:rPr>
              <a:t>praksis</a:t>
            </a:r>
            <a:endParaRPr lang="nb-NO" dirty="0">
              <a:solidFill>
                <a:srgbClr val="1838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9" y="0"/>
            <a:ext cx="1221462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110528" y="1037231"/>
            <a:ext cx="10278195" cy="4827928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endParaRPr lang="nb-NO" sz="3600" b="1" dirty="0" smtClean="0">
              <a:solidFill>
                <a:srgbClr val="183872"/>
              </a:solidFill>
            </a:endParaRPr>
          </a:p>
          <a:p>
            <a:pPr marL="0" indent="0">
              <a:buNone/>
            </a:pPr>
            <a:endParaRPr lang="nb-NO" sz="3600" b="1" dirty="0" smtClean="0">
              <a:solidFill>
                <a:srgbClr val="183872"/>
              </a:solidFill>
            </a:endParaRPr>
          </a:p>
          <a:p>
            <a:pPr marL="0" indent="0">
              <a:buNone/>
            </a:pPr>
            <a:endParaRPr lang="nb-NO" sz="3600" b="1" dirty="0">
              <a:solidFill>
                <a:srgbClr val="183872"/>
              </a:solidFill>
            </a:endParaRPr>
          </a:p>
          <a:p>
            <a:pPr marL="0" indent="0">
              <a:buNone/>
            </a:pPr>
            <a:r>
              <a:rPr lang="nb-NO" sz="3600" b="1" dirty="0" smtClean="0">
                <a:solidFill>
                  <a:srgbClr val="183872"/>
                </a:solidFill>
              </a:rPr>
              <a:t>	Spørsmål?</a:t>
            </a:r>
          </a:p>
          <a:p>
            <a:endParaRPr lang="nb-NO" dirty="0" smtClean="0">
              <a:solidFill>
                <a:srgbClr val="183872"/>
              </a:solidFill>
            </a:endParaRPr>
          </a:p>
          <a:p>
            <a:endParaRPr lang="nb-NO" dirty="0">
              <a:solidFill>
                <a:srgbClr val="183872"/>
              </a:solidFill>
            </a:endParaRPr>
          </a:p>
          <a:p>
            <a:pPr marL="2520000" indent="0">
              <a:buNone/>
            </a:pPr>
            <a:r>
              <a:rPr lang="nb-NO" dirty="0" smtClean="0">
                <a:solidFill>
                  <a:srgbClr val="183872"/>
                </a:solidFill>
              </a:rPr>
              <a:t>Kristine Synnøve Brorson</a:t>
            </a:r>
          </a:p>
          <a:p>
            <a:pPr marL="2520000" indent="0">
              <a:buNone/>
            </a:pPr>
            <a:r>
              <a:rPr lang="nb-NO" dirty="0" smtClean="0">
                <a:solidFill>
                  <a:srgbClr val="183872"/>
                </a:solidFill>
              </a:rPr>
              <a:t>95180085</a:t>
            </a:r>
          </a:p>
          <a:p>
            <a:pPr marL="2520000" indent="0">
              <a:buNone/>
            </a:pPr>
            <a:r>
              <a:rPr lang="nb-NO" dirty="0">
                <a:solidFill>
                  <a:srgbClr val="183872"/>
                </a:solidFill>
              </a:rPr>
              <a:t>k</a:t>
            </a:r>
            <a:r>
              <a:rPr lang="nb-NO" dirty="0" smtClean="0">
                <a:solidFill>
                  <a:srgbClr val="183872"/>
                </a:solidFill>
              </a:rPr>
              <a:t>ristine.brorson@soprasteria.com</a:t>
            </a:r>
            <a:endParaRPr lang="nb-NO" dirty="0">
              <a:solidFill>
                <a:srgbClr val="183872"/>
              </a:solidFill>
            </a:endParaRPr>
          </a:p>
        </p:txBody>
      </p:sp>
      <p:pic>
        <p:nvPicPr>
          <p:cNvPr id="5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30" y="4814281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Standard Norge </a:t>
            </a:r>
            <a:r>
              <a:rPr lang="nb-NO" dirty="0" smtClean="0"/>
              <a:t>Komité </a:t>
            </a:r>
            <a:r>
              <a:rPr lang="nb-NO" dirty="0"/>
              <a:t>177 arbeider i forhold til den internasjonale ISO komiteen </a:t>
            </a:r>
            <a:r>
              <a:rPr lang="nb-NO" b="1" dirty="0">
                <a:solidFill>
                  <a:srgbClr val="183872"/>
                </a:solidFill>
              </a:rPr>
              <a:t>ISO/TC 46 Information and </a:t>
            </a:r>
            <a:r>
              <a:rPr lang="nb-NO" b="1" dirty="0" err="1">
                <a:solidFill>
                  <a:srgbClr val="183872"/>
                </a:solidFill>
              </a:rPr>
              <a:t>documentation</a:t>
            </a:r>
            <a:r>
              <a:rPr lang="nb-NO" b="1" dirty="0">
                <a:solidFill>
                  <a:srgbClr val="183872"/>
                </a:solidFill>
              </a:rPr>
              <a:t> </a:t>
            </a:r>
            <a:r>
              <a:rPr lang="nb-NO" dirty="0"/>
              <a:t>som har følgende underkomiteer:</a:t>
            </a:r>
          </a:p>
          <a:p>
            <a:pPr>
              <a:buClr>
                <a:srgbClr val="183872"/>
              </a:buClr>
            </a:pPr>
            <a:r>
              <a:rPr lang="nb-NO" dirty="0"/>
              <a:t>SC 4 Technical </a:t>
            </a:r>
            <a:r>
              <a:rPr lang="nb-NO" dirty="0" err="1"/>
              <a:t>interoperability</a:t>
            </a:r>
            <a:endParaRPr lang="nb-NO" dirty="0"/>
          </a:p>
          <a:p>
            <a:pPr>
              <a:buClr>
                <a:srgbClr val="183872"/>
              </a:buClr>
            </a:pPr>
            <a:r>
              <a:rPr lang="nb-NO" dirty="0"/>
              <a:t>SC 8 </a:t>
            </a:r>
            <a:r>
              <a:rPr lang="nb-NO" dirty="0" err="1"/>
              <a:t>Quality</a:t>
            </a:r>
            <a:r>
              <a:rPr lang="nb-NO" dirty="0"/>
              <a:t> - </a:t>
            </a:r>
            <a:r>
              <a:rPr lang="nb-NO" dirty="0" err="1"/>
              <a:t>Statistics</a:t>
            </a:r>
            <a:r>
              <a:rPr lang="nb-NO" dirty="0"/>
              <a:t> and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evaluation</a:t>
            </a:r>
            <a:endParaRPr lang="nb-NO" dirty="0"/>
          </a:p>
          <a:p>
            <a:pPr>
              <a:buClr>
                <a:srgbClr val="183872"/>
              </a:buClr>
            </a:pPr>
            <a:r>
              <a:rPr lang="nb-NO" dirty="0"/>
              <a:t>SC 9 </a:t>
            </a:r>
            <a:r>
              <a:rPr lang="nb-NO" dirty="0" err="1"/>
              <a:t>Identification</a:t>
            </a:r>
            <a:r>
              <a:rPr lang="nb-NO" dirty="0"/>
              <a:t> and </a:t>
            </a:r>
            <a:r>
              <a:rPr lang="nb-NO" dirty="0" err="1"/>
              <a:t>description</a:t>
            </a:r>
            <a:endParaRPr lang="nb-NO" dirty="0"/>
          </a:p>
          <a:p>
            <a:pPr>
              <a:buClr>
                <a:srgbClr val="183872"/>
              </a:buClr>
            </a:pPr>
            <a:r>
              <a:rPr lang="nb-NO" dirty="0"/>
              <a:t>SC 11 Archives/</a:t>
            </a:r>
            <a:r>
              <a:rPr lang="nb-NO" dirty="0" err="1"/>
              <a:t>records</a:t>
            </a:r>
            <a:r>
              <a:rPr lang="nb-NO" dirty="0"/>
              <a:t> management</a:t>
            </a:r>
          </a:p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183872"/>
                </a:solidFill>
              </a:rPr>
              <a:t>De norske fagekspertene innen arkiv og </a:t>
            </a:r>
            <a:r>
              <a:rPr lang="nb-NO" b="1" dirty="0" smtClean="0">
                <a:solidFill>
                  <a:srgbClr val="183872"/>
                </a:solidFill>
              </a:rPr>
              <a:t>dokumentasjonsforvaltning</a:t>
            </a:r>
          </a:p>
          <a:p>
            <a:pPr>
              <a:buClr>
                <a:srgbClr val="183872"/>
              </a:buClr>
            </a:pPr>
            <a:r>
              <a:rPr lang="nb-NO" dirty="0"/>
              <a:t>Kristine Synnøve Brorson (Sopra Steria AS) – leder</a:t>
            </a:r>
          </a:p>
          <a:p>
            <a:pPr>
              <a:buClr>
                <a:srgbClr val="183872"/>
              </a:buClr>
            </a:pPr>
            <a:r>
              <a:rPr lang="nb-NO" dirty="0"/>
              <a:t>Herbjørn Andersen (</a:t>
            </a:r>
            <a:r>
              <a:rPr lang="nb-NO" dirty="0" err="1"/>
              <a:t>OsloMet</a:t>
            </a:r>
            <a:r>
              <a:rPr lang="nb-NO" dirty="0"/>
              <a:t>)</a:t>
            </a:r>
          </a:p>
          <a:p>
            <a:pPr>
              <a:buClr>
                <a:srgbClr val="183872"/>
              </a:buClr>
            </a:pPr>
            <a:r>
              <a:rPr lang="nb-NO" dirty="0"/>
              <a:t>Jon Bjerkelien (Statnett SF)</a:t>
            </a:r>
          </a:p>
          <a:p>
            <a:pPr>
              <a:buClr>
                <a:srgbClr val="183872"/>
              </a:buClr>
            </a:pPr>
            <a:r>
              <a:rPr lang="nb-NO" dirty="0"/>
              <a:t>Martin Bould (</a:t>
            </a:r>
            <a:r>
              <a:rPr lang="nb-NO" dirty="0" err="1"/>
              <a:t>Ciber</a:t>
            </a:r>
            <a:r>
              <a:rPr lang="nb-NO" dirty="0"/>
              <a:t>)</a:t>
            </a:r>
          </a:p>
          <a:p>
            <a:pPr>
              <a:buClr>
                <a:srgbClr val="183872"/>
              </a:buClr>
            </a:pPr>
            <a:r>
              <a:rPr lang="nb-NO" dirty="0"/>
              <a:t>Maja Margrete Braaten (Statens Sivilrettsforvaltning)</a:t>
            </a:r>
          </a:p>
          <a:p>
            <a:pPr>
              <a:buClr>
                <a:srgbClr val="183872"/>
              </a:buClr>
            </a:pPr>
            <a:r>
              <a:rPr lang="nb-NO" dirty="0" err="1"/>
              <a:t>Ilmars</a:t>
            </a:r>
            <a:r>
              <a:rPr lang="nb-NO" dirty="0"/>
              <a:t> </a:t>
            </a:r>
            <a:r>
              <a:rPr lang="nb-NO" dirty="0" err="1"/>
              <a:t>Gutans</a:t>
            </a:r>
            <a:r>
              <a:rPr lang="nb-NO" dirty="0"/>
              <a:t> (Arkivverket)</a:t>
            </a:r>
          </a:p>
          <a:p>
            <a:pPr>
              <a:buClr>
                <a:srgbClr val="183872"/>
              </a:buClr>
            </a:pPr>
            <a:r>
              <a:rPr lang="nb-NO" dirty="0"/>
              <a:t>Øivind Kruse (Arkivverket)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SN/K 177 Informasjon og dokumentasjon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8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1800"/>
              </a:spcBef>
              <a:buClr>
                <a:srgbClr val="183872"/>
              </a:buClr>
            </a:pPr>
            <a:r>
              <a:rPr lang="nb-NO" sz="2800" dirty="0"/>
              <a:t>NS-ISO 30300:2011 </a:t>
            </a:r>
            <a:r>
              <a:rPr lang="nb-NO" sz="2800" i="1" dirty="0"/>
              <a:t>Ledelsessystemer for dokumentasjon - Grunntrekk og terminologi</a:t>
            </a:r>
            <a:r>
              <a:rPr lang="nb-NO" sz="2800" dirty="0"/>
              <a:t>, ble fastsatt som Norsk Standard i mai 2015 og kom i norsk utgave i juni 2015;</a:t>
            </a:r>
          </a:p>
          <a:p>
            <a:pPr>
              <a:spcBef>
                <a:spcPts val="1800"/>
              </a:spcBef>
              <a:buClr>
                <a:srgbClr val="183872"/>
              </a:buClr>
            </a:pPr>
            <a:r>
              <a:rPr lang="nb-NO" sz="2800" dirty="0"/>
              <a:t>NS-ISO 30301:2011 </a:t>
            </a:r>
            <a:r>
              <a:rPr lang="nb-NO" sz="2800" i="1" dirty="0"/>
              <a:t>Ledelsessystemer for dokumentasjon - Krav</a:t>
            </a:r>
            <a:r>
              <a:rPr lang="nb-NO" sz="2800" dirty="0"/>
              <a:t>, ble fastsatt som Norsk Standard i november 2015 og kom i norsk utgave i august 2016;</a:t>
            </a:r>
          </a:p>
          <a:p>
            <a:pPr>
              <a:spcBef>
                <a:spcPts val="1800"/>
              </a:spcBef>
              <a:buClr>
                <a:srgbClr val="183872"/>
              </a:buClr>
            </a:pPr>
            <a:r>
              <a:rPr lang="nb-NO" sz="2800" dirty="0"/>
              <a:t>NS-ISO 30302:2015 </a:t>
            </a:r>
            <a:r>
              <a:rPr lang="nb-NO" sz="2800" i="1" dirty="0"/>
              <a:t>Ledelsessystemer for dokumentasjon - Retningslinjer for implementering</a:t>
            </a:r>
            <a:r>
              <a:rPr lang="nb-NO" sz="2800" dirty="0"/>
              <a:t>, ble fastsatt som Norsk Standard i mai 2016 og </a:t>
            </a:r>
            <a:r>
              <a:rPr lang="nb-NO" sz="2800" dirty="0" smtClean="0"/>
              <a:t>kom i </a:t>
            </a:r>
            <a:r>
              <a:rPr lang="nb-NO" sz="2800" dirty="0"/>
              <a:t>norsk utgave i </a:t>
            </a:r>
            <a:r>
              <a:rPr lang="nb-NO" sz="2800" dirty="0" smtClean="0"/>
              <a:t>2017.</a:t>
            </a:r>
            <a:endParaRPr lang="nb-NO" sz="2800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har vi gjort?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holder vi på med?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 norske fageksperter er involvert i disse internasjonale arbeidsgruppene:</a:t>
            </a:r>
          </a:p>
          <a:p>
            <a:r>
              <a:rPr lang="nb-NO" dirty="0" smtClean="0"/>
              <a:t>ISO/TC 46/SC 11/WG 8 - Management systems for </a:t>
            </a:r>
            <a:r>
              <a:rPr lang="nb-NO" dirty="0" err="1" smtClean="0"/>
              <a:t>records</a:t>
            </a:r>
            <a:endParaRPr lang="nb-NO" dirty="0" smtClean="0"/>
          </a:p>
          <a:p>
            <a:pPr lvl="1"/>
            <a:r>
              <a:rPr lang="nb-NO" dirty="0" smtClean="0"/>
              <a:t>Arbeider med revisjon av ISO 30300 og </a:t>
            </a:r>
            <a:r>
              <a:rPr lang="nb-NO" dirty="0"/>
              <a:t>ISO 30301 Management systems for </a:t>
            </a:r>
            <a:r>
              <a:rPr lang="nb-NO" dirty="0" err="1" smtClean="0"/>
              <a:t>records</a:t>
            </a:r>
            <a:endParaRPr lang="nb-NO" dirty="0" smtClean="0"/>
          </a:p>
          <a:p>
            <a:r>
              <a:rPr lang="nb-NO" dirty="0" smtClean="0"/>
              <a:t>ISO/TC 46/SC 11/WG 14  - </a:t>
            </a:r>
            <a:r>
              <a:rPr lang="nb-NO" dirty="0" err="1" smtClean="0"/>
              <a:t>Records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r>
              <a:rPr lang="nb-NO" dirty="0" smtClean="0"/>
              <a:t> in Enterprise Architecture</a:t>
            </a:r>
          </a:p>
          <a:p>
            <a:pPr lvl="1"/>
            <a:r>
              <a:rPr lang="nb-NO" dirty="0" smtClean="0"/>
              <a:t>Arbeider med TR 21965  </a:t>
            </a:r>
            <a:r>
              <a:rPr lang="nb-NO" dirty="0"/>
              <a:t> </a:t>
            </a:r>
            <a:r>
              <a:rPr lang="nb-NO" dirty="0" err="1"/>
              <a:t>Records</a:t>
            </a:r>
            <a:r>
              <a:rPr lang="nb-NO" dirty="0"/>
              <a:t> management in </a:t>
            </a:r>
            <a:r>
              <a:rPr lang="nb-NO" dirty="0" err="1"/>
              <a:t>enterprise</a:t>
            </a:r>
            <a:r>
              <a:rPr lang="nb-NO" dirty="0"/>
              <a:t> </a:t>
            </a:r>
            <a:r>
              <a:rPr lang="nb-NO" dirty="0" err="1" smtClean="0"/>
              <a:t>architecture</a:t>
            </a:r>
            <a:endParaRPr lang="nb-NO" dirty="0" smtClean="0"/>
          </a:p>
          <a:p>
            <a:r>
              <a:rPr lang="nb-NO" dirty="0" smtClean="0"/>
              <a:t>ISO/TC 46/SC 11/WG 15 - </a:t>
            </a:r>
            <a:r>
              <a:rPr lang="nb-NO" dirty="0" err="1" smtClean="0"/>
              <a:t>Appraisal</a:t>
            </a:r>
            <a:r>
              <a:rPr lang="nb-NO" dirty="0" smtClean="0"/>
              <a:t> for </a:t>
            </a:r>
            <a:r>
              <a:rPr lang="nb-NO" dirty="0" err="1" smtClean="0"/>
              <a:t>Managing</a:t>
            </a:r>
            <a:r>
              <a:rPr lang="nb-NO" dirty="0" smtClean="0"/>
              <a:t> </a:t>
            </a:r>
            <a:r>
              <a:rPr lang="nb-NO" dirty="0" err="1" smtClean="0"/>
              <a:t>Records</a:t>
            </a:r>
            <a:endParaRPr lang="nb-NO" dirty="0" smtClean="0"/>
          </a:p>
          <a:p>
            <a:pPr lvl="1"/>
            <a:r>
              <a:rPr lang="nb-NO" dirty="0" smtClean="0"/>
              <a:t>Har akkurat </a:t>
            </a:r>
            <a:r>
              <a:rPr lang="nb-NO" dirty="0" err="1" smtClean="0"/>
              <a:t>publsiert</a:t>
            </a:r>
            <a:r>
              <a:rPr lang="nb-NO" dirty="0" smtClean="0"/>
              <a:t> TR 21946 </a:t>
            </a:r>
            <a:r>
              <a:rPr lang="nb-NO" dirty="0" err="1" smtClean="0"/>
              <a:t>Appraisal</a:t>
            </a:r>
            <a:r>
              <a:rPr lang="nb-NO" dirty="0" smtClean="0"/>
              <a:t> for </a:t>
            </a:r>
            <a:r>
              <a:rPr lang="nb-NO" dirty="0" err="1" smtClean="0"/>
              <a:t>managing</a:t>
            </a:r>
            <a:r>
              <a:rPr lang="nb-NO" dirty="0" smtClean="0"/>
              <a:t> </a:t>
            </a:r>
            <a:r>
              <a:rPr lang="nb-NO" dirty="0" err="1" smtClean="0"/>
              <a:t>records</a:t>
            </a:r>
            <a:endParaRPr lang="nb-NO" dirty="0" smtClean="0"/>
          </a:p>
          <a:p>
            <a:r>
              <a:rPr lang="nb-NO" dirty="0" smtClean="0"/>
              <a:t>ISO/TC 46/SC 11/WG 16  - Systems design for </a:t>
            </a:r>
            <a:r>
              <a:rPr lang="nb-NO" dirty="0" err="1" smtClean="0"/>
              <a:t>records</a:t>
            </a:r>
            <a:endParaRPr lang="nb-NO" dirty="0" smtClean="0"/>
          </a:p>
          <a:p>
            <a:pPr lvl="1"/>
            <a:r>
              <a:rPr lang="nb-NO" dirty="0" smtClean="0"/>
              <a:t>Arbeid med  16175-1 og -2  </a:t>
            </a:r>
            <a:r>
              <a:rPr lang="nb-NO" dirty="0" err="1" smtClean="0"/>
              <a:t>Principles</a:t>
            </a:r>
            <a:r>
              <a:rPr lang="nb-NO" dirty="0" smtClean="0"/>
              <a:t> and </a:t>
            </a:r>
            <a:r>
              <a:rPr lang="nb-NO" dirty="0" err="1" smtClean="0"/>
              <a:t>functional</a:t>
            </a:r>
            <a:r>
              <a:rPr lang="nb-NO" dirty="0" smtClean="0"/>
              <a:t> </a:t>
            </a:r>
            <a:r>
              <a:rPr lang="nb-NO" dirty="0" err="1" smtClean="0"/>
              <a:t>requirements</a:t>
            </a:r>
            <a:r>
              <a:rPr lang="nb-NO" dirty="0" smtClean="0"/>
              <a:t> for </a:t>
            </a:r>
            <a:r>
              <a:rPr lang="nb-NO" dirty="0" err="1" smtClean="0"/>
              <a:t>records</a:t>
            </a:r>
            <a:r>
              <a:rPr lang="nb-NO" dirty="0" smtClean="0"/>
              <a:t> in </a:t>
            </a:r>
            <a:r>
              <a:rPr lang="nb-NO" dirty="0" err="1" smtClean="0"/>
              <a:t>electronic</a:t>
            </a:r>
            <a:r>
              <a:rPr lang="nb-NO" dirty="0" smtClean="0"/>
              <a:t> </a:t>
            </a:r>
            <a:r>
              <a:rPr lang="nb-NO" dirty="0" err="1" smtClean="0"/>
              <a:t>office</a:t>
            </a:r>
            <a:r>
              <a:rPr lang="nb-NO" dirty="0" smtClean="0"/>
              <a:t> </a:t>
            </a:r>
            <a:r>
              <a:rPr lang="nb-NO" dirty="0" err="1" smtClean="0"/>
              <a:t>environments</a:t>
            </a:r>
            <a:endParaRPr lang="nb-NO" dirty="0" smtClean="0"/>
          </a:p>
          <a:p>
            <a:r>
              <a:rPr lang="nb-NO" dirty="0" smtClean="0"/>
              <a:t>ISO/TC 46/SC 11/WG 17 -  </a:t>
            </a:r>
            <a:r>
              <a:rPr lang="nb-NO" dirty="0" err="1" smtClean="0"/>
              <a:t>Records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cloud</a:t>
            </a:r>
            <a:endParaRPr lang="nb-NO" dirty="0" smtClean="0"/>
          </a:p>
          <a:p>
            <a:pPr lvl="1"/>
            <a:r>
              <a:rPr lang="nb-NO" dirty="0" smtClean="0"/>
              <a:t>Arbeid med DTR 22428  </a:t>
            </a:r>
            <a:r>
              <a:rPr lang="nb-NO" dirty="0" err="1" smtClean="0"/>
              <a:t>Records</a:t>
            </a:r>
            <a:r>
              <a:rPr lang="nb-NO" dirty="0" smtClean="0"/>
              <a:t> management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cloud</a:t>
            </a:r>
            <a:r>
              <a:rPr lang="nb-NO" dirty="0" smtClean="0"/>
              <a:t>: </a:t>
            </a:r>
            <a:r>
              <a:rPr lang="nb-NO" dirty="0" err="1" smtClean="0"/>
              <a:t>Issues</a:t>
            </a:r>
            <a:r>
              <a:rPr lang="nb-NO" dirty="0" smtClean="0"/>
              <a:t> and </a:t>
            </a:r>
            <a:r>
              <a:rPr lang="nb-NO" dirty="0" err="1" smtClean="0"/>
              <a:t>concerns</a:t>
            </a:r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8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5" r="15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>
                <a:solidFill>
                  <a:srgbClr val="183872"/>
                </a:solidFill>
              </a:rPr>
              <a:t>Hva er standard</a:t>
            </a:r>
            <a:r>
              <a:rPr lang="nb-NO" dirty="0" smtClean="0">
                <a:solidFill>
                  <a:srgbClr val="183872"/>
                </a:solidFill>
              </a:rPr>
              <a:t>?</a:t>
            </a:r>
            <a:endParaRPr lang="nb-NO" dirty="0">
              <a:solidFill>
                <a:srgbClr val="18387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nb-NO" sz="4400" b="1" i="1" dirty="0" smtClean="0">
                <a:solidFill>
                  <a:srgbClr val="183872"/>
                </a:solidFill>
              </a:rPr>
              <a:t>Standard</a:t>
            </a:r>
          </a:p>
          <a:p>
            <a:pPr marL="0" indent="0" fontAlgn="base">
              <a:buNone/>
            </a:pPr>
            <a:r>
              <a:rPr lang="nb-NO" sz="4400" i="1" dirty="0" smtClean="0">
                <a:solidFill>
                  <a:srgbClr val="183872"/>
                </a:solidFill>
              </a:rPr>
              <a:t>"dokument </a:t>
            </a:r>
            <a:r>
              <a:rPr lang="nb-NO" sz="4400" i="1" dirty="0">
                <a:solidFill>
                  <a:srgbClr val="183872"/>
                </a:solidFill>
              </a:rPr>
              <a:t>til felles og gjentatt bruk, fremkommet ved konsensus og vedtatt av et anerkjent organ som gir regler, retningslinjer eller kjennetegn for aktiviteter eller resultatene av dem for å oppnå optimal orden i en gitt sammenheng.”</a:t>
            </a:r>
            <a:endParaRPr lang="nb-NO" sz="4400" dirty="0">
              <a:solidFill>
                <a:srgbClr val="183872"/>
              </a:solidFill>
            </a:endParaRPr>
          </a:p>
          <a:p>
            <a:endParaRPr lang="nb-NO" sz="2800" dirty="0">
              <a:solidFill>
                <a:srgbClr val="18387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293" y="6069568"/>
            <a:ext cx="828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Kilde: NS-EN </a:t>
            </a:r>
            <a:r>
              <a:rPr lang="nb-NO" dirty="0"/>
              <a:t>45020:2006 Standardisering og beslektede aktiviteter - Generelle termer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 dirty="0"/>
          </a:p>
          <a:p>
            <a:endParaRPr lang="nb-NO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en standard?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08394" y="1356676"/>
            <a:ext cx="8975213" cy="4860431"/>
            <a:chOff x="1897914" y="1356676"/>
            <a:chExt cx="8975213" cy="4860431"/>
          </a:xfrm>
        </p:grpSpPr>
        <p:sp>
          <p:nvSpPr>
            <p:cNvPr id="8" name="Freeform 7"/>
            <p:cNvSpPr/>
            <p:nvPr/>
          </p:nvSpPr>
          <p:spPr>
            <a:xfrm>
              <a:off x="4450755" y="1356676"/>
              <a:ext cx="3869531" cy="2321718"/>
            </a:xfrm>
            <a:custGeom>
              <a:avLst/>
              <a:gdLst>
                <a:gd name="connsiteX0" fmla="*/ 0 w 3869531"/>
                <a:gd name="connsiteY0" fmla="*/ 0 h 2321718"/>
                <a:gd name="connsiteX1" fmla="*/ 3869531 w 3869531"/>
                <a:gd name="connsiteY1" fmla="*/ 0 h 2321718"/>
                <a:gd name="connsiteX2" fmla="*/ 3869531 w 3869531"/>
                <a:gd name="connsiteY2" fmla="*/ 2321718 h 2321718"/>
                <a:gd name="connsiteX3" fmla="*/ 0 w 3869531"/>
                <a:gd name="connsiteY3" fmla="*/ 2321718 h 2321718"/>
                <a:gd name="connsiteX4" fmla="*/ 0 w 3869531"/>
                <a:gd name="connsiteY4" fmla="*/ 0 h 232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531" h="2321718">
                  <a:moveTo>
                    <a:pt x="0" y="0"/>
                  </a:moveTo>
                  <a:lnTo>
                    <a:pt x="3869531" y="0"/>
                  </a:lnTo>
                  <a:lnTo>
                    <a:pt x="3869531" y="2321718"/>
                  </a:lnTo>
                  <a:lnTo>
                    <a:pt x="0" y="2321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8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000" kern="1200" smtClean="0"/>
                <a:t>En standard er en beste praksis</a:t>
              </a:r>
              <a:endParaRPr lang="en-US" sz="40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97914" y="3895389"/>
              <a:ext cx="3869531" cy="2321718"/>
            </a:xfrm>
            <a:custGeom>
              <a:avLst/>
              <a:gdLst>
                <a:gd name="connsiteX0" fmla="*/ 0 w 3869531"/>
                <a:gd name="connsiteY0" fmla="*/ 0 h 2321718"/>
                <a:gd name="connsiteX1" fmla="*/ 3869531 w 3869531"/>
                <a:gd name="connsiteY1" fmla="*/ 0 h 2321718"/>
                <a:gd name="connsiteX2" fmla="*/ 3869531 w 3869531"/>
                <a:gd name="connsiteY2" fmla="*/ 2321718 h 2321718"/>
                <a:gd name="connsiteX3" fmla="*/ 0 w 3869531"/>
                <a:gd name="connsiteY3" fmla="*/ 2321718 h 2321718"/>
                <a:gd name="connsiteX4" fmla="*/ 0 w 3869531"/>
                <a:gd name="connsiteY4" fmla="*/ 0 h 232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531" h="2321718">
                  <a:moveTo>
                    <a:pt x="0" y="0"/>
                  </a:moveTo>
                  <a:lnTo>
                    <a:pt x="3869531" y="0"/>
                  </a:lnTo>
                  <a:lnTo>
                    <a:pt x="3869531" y="2321718"/>
                  </a:lnTo>
                  <a:lnTo>
                    <a:pt x="0" y="2321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8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000" kern="1200" smtClean="0"/>
                <a:t>En standard er ikke en kravspesifikasjon</a:t>
              </a:r>
              <a:endParaRPr lang="nb-NO" sz="4000" kern="1200" dirty="0" smtClean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003596" y="3895389"/>
              <a:ext cx="3869531" cy="2321718"/>
            </a:xfrm>
            <a:custGeom>
              <a:avLst/>
              <a:gdLst>
                <a:gd name="connsiteX0" fmla="*/ 0 w 3869531"/>
                <a:gd name="connsiteY0" fmla="*/ 0 h 2321718"/>
                <a:gd name="connsiteX1" fmla="*/ 3869531 w 3869531"/>
                <a:gd name="connsiteY1" fmla="*/ 0 h 2321718"/>
                <a:gd name="connsiteX2" fmla="*/ 3869531 w 3869531"/>
                <a:gd name="connsiteY2" fmla="*/ 2321718 h 2321718"/>
                <a:gd name="connsiteX3" fmla="*/ 0 w 3869531"/>
                <a:gd name="connsiteY3" fmla="*/ 2321718 h 2321718"/>
                <a:gd name="connsiteX4" fmla="*/ 0 w 3869531"/>
                <a:gd name="connsiteY4" fmla="*/ 0 h 232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531" h="2321718">
                  <a:moveTo>
                    <a:pt x="0" y="0"/>
                  </a:moveTo>
                  <a:lnTo>
                    <a:pt x="3869531" y="0"/>
                  </a:lnTo>
                  <a:lnTo>
                    <a:pt x="3869531" y="2321718"/>
                  </a:lnTo>
                  <a:lnTo>
                    <a:pt x="0" y="2321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8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4000" kern="1200" dirty="0" smtClean="0"/>
                <a:t>En standard er ikke et regulatorisk krav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6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dirty="0" smtClean="0"/>
              <a:t>Den norske ISO-komiteen kan  legge til</a:t>
            </a:r>
          </a:p>
          <a:p>
            <a:r>
              <a:rPr lang="nb-NO" sz="2800" dirty="0" smtClean="0"/>
              <a:t>Nasjonalt </a:t>
            </a:r>
            <a:r>
              <a:rPr lang="nb-NO" sz="2800" dirty="0"/>
              <a:t>forord</a:t>
            </a:r>
          </a:p>
          <a:p>
            <a:r>
              <a:rPr lang="nb-NO" sz="2800" dirty="0"/>
              <a:t>Nasjonale </a:t>
            </a:r>
            <a:r>
              <a:rPr lang="nb-NO" sz="2800" dirty="0" smtClean="0"/>
              <a:t>fotnoter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3200" dirty="0" smtClean="0"/>
              <a:t>Et felles fagmiljø kan lage norske standarder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3200" dirty="0" smtClean="0"/>
              <a:t>Hvis standarder skal være norske krav, kan en norsk lovverk referere til internasjonale standarder.</a:t>
            </a:r>
            <a:endParaRPr lang="nb-NO" sz="3200" dirty="0"/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Nasjonalisering av internasjonale standarder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2960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2" descr="Bilderesultat for standard nor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7" y="5865159"/>
            <a:ext cx="1913199" cy="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plate Sopra Steria 2018">
      <a:dk1>
        <a:srgbClr val="000000"/>
      </a:dk1>
      <a:lt1>
        <a:srgbClr val="FFFFFF"/>
      </a:lt1>
      <a:dk2>
        <a:srgbClr val="555554"/>
      </a:dk2>
      <a:lt2>
        <a:srgbClr val="ECEDED"/>
      </a:lt2>
      <a:accent1>
        <a:srgbClr val="CF022B"/>
      </a:accent1>
      <a:accent2>
        <a:srgbClr val="7B7C7E"/>
      </a:accent2>
      <a:accent3>
        <a:srgbClr val="41738C"/>
      </a:accent3>
      <a:accent4>
        <a:srgbClr val="E1DACD"/>
      </a:accent4>
      <a:accent5>
        <a:srgbClr val="CAE0E8"/>
      </a:accent5>
      <a:accent6>
        <a:srgbClr val="E9DBDB"/>
      </a:accent6>
      <a:hlink>
        <a:srgbClr val="8C2350"/>
      </a:hlink>
      <a:folHlink>
        <a:srgbClr val="DA367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Powerpoint template [Read-Only]" id="{DF9121D7-9F17-4F01-85A7-7F7291B15DAC}" vid="{417ABD20-F8A7-41C8-AE3D-689A64F43C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f1b9a1-a14a-4bc7-a26e-d14c8d65680a"/>
    <Template xmlns="63b24021-16b9-40b4-bc11-ddf9adc8c119">PowerPoint</Template>
    <jfd51d9e2b464e40b8a7b13280b9089c xmlns="21f1b9a1-a14a-4bc7-a26e-d14c8d65680a">
      <Terms xmlns="http://schemas.microsoft.com/office/infopath/2007/PartnerControls"/>
    </jfd51d9e2b464e40b8a7b13280b9089c>
    <Sensitivity_x0020_level xmlns="21f1b9a1-a14a-4bc7-a26e-d14c8d65680a" xsi:nil="true"/>
    <m7b91fbce3df4f5da115d1433180bceb xmlns="21f1b9a1-a14a-4bc7-a26e-d14c8d65680a">
      <Terms xmlns="http://schemas.microsoft.com/office/infopath/2007/PartnerControls"/>
    </m7b91fbce3df4f5da115d1433180bceb>
    <e16ca6858a6d4e1eb1b2576b3483cc38 xmlns="21f1b9a1-a14a-4bc7-a26e-d14c8d65680a">
      <Terms xmlns="http://schemas.microsoft.com/office/infopath/2007/PartnerControls"/>
    </e16ca6858a6d4e1eb1b2576b3483cc38>
    <cb7384e601db497bbb88b8939feae4db xmlns="21f1b9a1-a14a-4bc7-a26e-d14c8d65680a">
      <Terms xmlns="http://schemas.microsoft.com/office/infopath/2007/PartnerControls"/>
    </cb7384e601db497bbb88b8939feae4db>
    <SharedWithUsers xmlns="0bcf754d-9d7a-4c89-b56d-8c7ee0da1d69">
      <UserInfo>
        <DisplayName>RISAN Mia-Kathrin</DisplayName>
        <AccountId>1799</AccountId>
        <AccountType/>
      </UserInfo>
      <UserInfo>
        <DisplayName>MORENO Sebastian</DisplayName>
        <AccountId>1844</AccountId>
        <AccountType/>
      </UserInfo>
      <UserInfo>
        <DisplayName>FOSS Markus</DisplayName>
        <AccountId>1818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000e2059-5ee7-47e9-8d7c-e5c5b9f97e02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30C2A4805C14FA566CBCB9C9AFB7C" ma:contentTypeVersion="6" ma:contentTypeDescription="Create a new document." ma:contentTypeScope="" ma:versionID="05abd2ed05379facb8f14eec628e5c82">
  <xsd:schema xmlns:xsd="http://www.w3.org/2001/XMLSchema" xmlns:xs="http://www.w3.org/2001/XMLSchema" xmlns:p="http://schemas.microsoft.com/office/2006/metadata/properties" xmlns:ns2="21f1b9a1-a14a-4bc7-a26e-d14c8d65680a" xmlns:ns3="63b24021-16b9-40b4-bc11-ddf9adc8c119" xmlns:ns4="0bcf754d-9d7a-4c89-b56d-8c7ee0da1d69" targetNamespace="http://schemas.microsoft.com/office/2006/metadata/properties" ma:root="true" ma:fieldsID="b7b67958cdd096c5ece88729468832c4" ns2:_="" ns3:_="" ns4:_="">
    <xsd:import namespace="21f1b9a1-a14a-4bc7-a26e-d14c8d65680a"/>
    <xsd:import namespace="63b24021-16b9-40b4-bc11-ddf9adc8c119"/>
    <xsd:import namespace="0bcf754d-9d7a-4c89-b56d-8c7ee0da1d6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m7b91fbce3df4f5da115d1433180bceb" minOccurs="0"/>
                <xsd:element ref="ns3:Template" minOccurs="0"/>
                <xsd:element ref="ns2:TaxCatchAllLabel" minOccurs="0"/>
                <xsd:element ref="ns2:jfd51d9e2b464e40b8a7b13280b9089c" minOccurs="0"/>
                <xsd:element ref="ns2:e16ca6858a6d4e1eb1b2576b3483cc38" minOccurs="0"/>
                <xsd:element ref="ns2:cb7384e601db497bbb88b8939feae4db" minOccurs="0"/>
                <xsd:element ref="ns2:Sensitivity_x0020_level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1b9a1-a14a-4bc7-a26e-d14c8d65680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a25ee16-933c-4828-8c73-215ecf0b6e78}" ma:internalName="TaxCatchAll" ma:showField="CatchAllData" ma:web="0bcf754d-9d7a-4c89-b56d-8c7ee0da1d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7b91fbce3df4f5da115d1433180bceb" ma:index="9" nillable="true" ma:taxonomy="true" ma:internalName="m7b91fbce3df4f5da115d1433180bceb" ma:taxonomyFieldName="Document_x0020_type" ma:displayName="Document type" ma:readOnly="false" ma:default="" ma:fieldId="{67b91fbc-e3df-4f5d-a115-d1433180bceb}" ma:taxonomyMulti="true" ma:sspId="000e2059-5ee7-47e9-8d7c-e5c5b9f97e02" ma:termSetId="b41fe23d-2ab6-46db-841a-cbc15ff164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1" nillable="true" ma:displayName="Taxonomy Catch All Column1" ma:hidden="true" ma:list="{1a25ee16-933c-4828-8c73-215ecf0b6e78}" ma:internalName="TaxCatchAllLabel" ma:readOnly="true" ma:showField="CatchAllDataLabel" ma:web="0bcf754d-9d7a-4c89-b56d-8c7ee0da1d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fd51d9e2b464e40b8a7b13280b9089c" ma:index="13" nillable="true" ma:taxonomy="true" ma:internalName="jfd51d9e2b464e40b8a7b13280b9089c" ma:taxonomyFieldName="Community" ma:displayName="Community" ma:readOnly="false" ma:default="" ma:fieldId="{3fd51d9e-2b46-4e40-b8a7-b13280b9089c}" ma:taxonomyMulti="true" ma:sspId="000e2059-5ee7-47e9-8d7c-e5c5b9f97e02" ma:termSetId="cbff4a31-9767-48d3-9f7e-7d5fae8965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6ca6858a6d4e1eb1b2576b3483cc38" ma:index="15" nillable="true" ma:taxonomy="true" ma:internalName="e16ca6858a6d4e1eb1b2576b3483cc38" ma:taxonomyFieldName="Steria_x0020_location" ma:displayName="Steria location" ma:readOnly="false" ma:default="" ma:fieldId="{e16ca685-8a6d-4e1e-b1b2-576b3483cc38}" ma:taxonomyMulti="true" ma:sspId="000e2059-5ee7-47e9-8d7c-e5c5b9f97e02" ma:termSetId="06fb51a1-70d9-4608-80ae-c46ce699b3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7384e601db497bbb88b8939feae4db" ma:index="17" nillable="true" ma:taxonomy="true" ma:internalName="cb7384e601db497bbb88b8939feae4db" ma:taxonomyFieldName="Languages" ma:displayName="Languages" ma:readOnly="false" ma:default="" ma:fieldId="{cb7384e6-01db-497b-bb88-b8939feae4db}" ma:taxonomyMulti="true" ma:sspId="000e2059-5ee7-47e9-8d7c-e5c5b9f97e02" ma:termSetId="5d5e187e-ca10-44f3-ac34-13e5ac42fd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_x0020_level" ma:index="19" nillable="true" ma:displayName="Sensitivity level" ma:description="Choose the sensitivity level of your document." ma:format="Dropdown" ma:hidden="true" ma:internalName="Sensitivity_x0020_level" ma:readOnly="false">
      <xsd:simpleType>
        <xsd:restriction base="dms:Choice">
          <xsd:enumeration value="Open - None or Public"/>
          <xsd:enumeration value="Level 1 - For internal use only"/>
          <xsd:enumeration value="Level 2 - In confidence"/>
          <xsd:enumeration value="Level 3 - In strictest confidenc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24021-16b9-40b4-bc11-ddf9adc8c119" elementFormDefault="qualified">
    <xsd:import namespace="http://schemas.microsoft.com/office/2006/documentManagement/types"/>
    <xsd:import namespace="http://schemas.microsoft.com/office/infopath/2007/PartnerControls"/>
    <xsd:element name="Template" ma:index="10" nillable="true" ma:displayName="Template" ma:default="Norwegian" ma:format="Dropdown" ma:internalName="Template">
      <xsd:simpleType>
        <xsd:restriction base="dms:Choice">
          <xsd:enumeration value="Norwegian"/>
          <xsd:enumeration value="Swedish"/>
          <xsd:enumeration value="Danish"/>
          <xsd:enumeration value="English"/>
          <xsd:enumeration value="Tools"/>
          <xsd:enumeration value="PowerPoint"/>
          <xsd:enumeration value="Word"/>
        </xsd:restriction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f754d-9d7a-4c89-b56d-8c7ee0da1d6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ABC64-FCF0-4CF4-8779-CA14E42E042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21f1b9a1-a14a-4bc7-a26e-d14c8d65680a"/>
    <ds:schemaRef ds:uri="http://www.w3.org/XML/1998/namespace"/>
    <ds:schemaRef ds:uri="0bcf754d-9d7a-4c89-b56d-8c7ee0da1d69"/>
    <ds:schemaRef ds:uri="63b24021-16b9-40b4-bc11-ddf9adc8c11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67839C-D362-4946-A82E-BBBBC93572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1FE94-46AB-4214-B894-CCAA478B07D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D08AD8A-B990-4081-BC4F-4E5570D15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f1b9a1-a14a-4bc7-a26e-d14c8d65680a"/>
    <ds:schemaRef ds:uri="63b24021-16b9-40b4-bc11-ddf9adc8c119"/>
    <ds:schemaRef ds:uri="0bcf754d-9d7a-4c89-b56d-8c7ee0da1d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Powerpoint template</Template>
  <TotalTime>3569</TotalTime>
  <Words>2094</Words>
  <Application>Microsoft Office PowerPoint</Application>
  <PresentationFormat>Widescreen</PresentationFormat>
  <Paragraphs>296</Paragraphs>
  <Slides>28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Cat</vt:lpstr>
      <vt:lpstr>Mangal</vt:lpstr>
      <vt:lpstr>Tahoma</vt:lpstr>
      <vt:lpstr>Office Theme</vt:lpstr>
      <vt:lpstr>Kan ISO-standardene fylle hullet etter Noark 5?</vt:lpstr>
      <vt:lpstr>Agenda</vt:lpstr>
      <vt:lpstr>SN/K 177 Informasjon og dokumentasjon</vt:lpstr>
      <vt:lpstr>Hva har vi gjort?</vt:lpstr>
      <vt:lpstr>Hva holder vi på med?</vt:lpstr>
      <vt:lpstr>PowerPoint-presentasjon</vt:lpstr>
      <vt:lpstr>PowerPoint-presentasjon</vt:lpstr>
      <vt:lpstr>Hva er en standard?</vt:lpstr>
      <vt:lpstr>Nasjonalisering av internasjonale standarder</vt:lpstr>
      <vt:lpstr>PowerPoint-presentasjon</vt:lpstr>
      <vt:lpstr>Aktuelle standarder innen SC46 Information and documentation</vt:lpstr>
      <vt:lpstr>Aktuelle ISO standarder uten for vårt fagområde</vt:lpstr>
      <vt:lpstr>PowerPoint-presentasjon</vt:lpstr>
      <vt:lpstr>Noark – et journalsystem</vt:lpstr>
      <vt:lpstr>Arkivlov og Noark-sakarkiv</vt:lpstr>
      <vt:lpstr>Noark fra kravspesifikasjon til standard</vt:lpstr>
      <vt:lpstr>Hva prøver Noark å standardisere?</vt:lpstr>
      <vt:lpstr>PowerPoint-presentasjon</vt:lpstr>
      <vt:lpstr>Bakgrunn: Anbefaling i Noark-evalueringen</vt:lpstr>
      <vt:lpstr>Aktuelle standarder innen SC46 Information and documentation</vt:lpstr>
      <vt:lpstr>Styring av dokumentasjonsforvaltning og arkiv</vt:lpstr>
      <vt:lpstr>Beste praksis for metadata</vt:lpstr>
      <vt:lpstr>God dokumentasjonsforvaltning/arkivdanning</vt:lpstr>
      <vt:lpstr>Avlevering</vt:lpstr>
      <vt:lpstr>Hvordan passer ISO-standardene med det Noark ønsker å standardisere?</vt:lpstr>
      <vt:lpstr>Hvilke standarder bygger Noark5 på?</vt:lpstr>
      <vt:lpstr>PowerPoint-presentasjon</vt:lpstr>
      <vt:lpstr>PowerPoint-presentasjon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ISO-standardene fylle hullet etter Noark 5?</dc:title>
  <dc:creator>BRORSON Kristine Synnove</dc:creator>
  <cp:lastModifiedBy>Mona Danielsen</cp:lastModifiedBy>
  <cp:revision>36</cp:revision>
  <cp:lastPrinted>2017-11-26T10:34:55Z</cp:lastPrinted>
  <dcterms:created xsi:type="dcterms:W3CDTF">2018-11-16T11:13:07Z</dcterms:created>
  <dcterms:modified xsi:type="dcterms:W3CDTF">2018-11-22T13:54:06Z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0x010100E9D30C2A4805C14FA566CBCB9C9AFB7C</vt:lpwstr>
  </property>
  <property fmtid="{D5CDD505-2E9C-101B-9397-08002B2CF9AE}" pid="3" name="Community">
    <vt:lpwstr/>
  </property>
  <property fmtid="{D5CDD505-2E9C-101B-9397-08002B2CF9AE}" pid="4" name="Steria location">
    <vt:lpwstr/>
  </property>
  <property fmtid="{D5CDD505-2E9C-101B-9397-08002B2CF9AE}" pid="5" name="Document type">
    <vt:lpwstr/>
  </property>
  <property fmtid="{D5CDD505-2E9C-101B-9397-08002B2CF9AE}" pid="6" name="Languages">
    <vt:lpwstr/>
  </property>
</Properties>
</file>