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71" r:id="rId2"/>
    <p:sldId id="274" r:id="rId3"/>
    <p:sldId id="272" r:id="rId4"/>
    <p:sldId id="27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1106" autoAdjust="0"/>
  </p:normalViewPr>
  <p:slideViewPr>
    <p:cSldViewPr>
      <p:cViewPr varScale="1">
        <p:scale>
          <a:sx n="106" d="100"/>
          <a:sy n="106" d="100"/>
        </p:scale>
        <p:origin x="138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8606F8-5516-46F0-8D56-D324B7A653B8}" type="datetimeFigureOut">
              <a:rPr lang="nb-NO" smtClean="0"/>
              <a:t>01.02.2018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4F0936-5B11-46A6-8D7B-8DC4528BA81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91953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F0936-5B11-46A6-8D7B-8DC4528BA81F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8251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457200">
              <a:defRPr/>
            </a:pPr>
            <a:endParaRPr lang="nb-NO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4B173-1070-496C-A3BC-BCC44461EC0E}" type="slidenum">
              <a:rPr lang="nb-N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206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457200">
              <a:defRPr/>
            </a:pPr>
            <a:endParaRPr lang="nb-NO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B5C08-2DBF-4AD0-AD01-08AF525FBDF9}" type="slidenum">
              <a:rPr lang="nb-N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266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457200">
              <a:defRPr/>
            </a:pPr>
            <a:endParaRPr lang="nb-NO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4A324-B265-49ED-89F6-EB501094A691}" type="slidenum">
              <a:rPr lang="nb-N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048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491E2-EFC8-4888-BD37-3335D9B63F38}" type="slidenum">
              <a:rPr lang="nb-N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070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457200">
              <a:defRPr/>
            </a:pPr>
            <a:endParaRPr lang="nb-NO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CC5FD-15C3-4BB1-BB8A-72CC49BDB726}" type="slidenum">
              <a:rPr lang="nb-N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516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EF1E0-B093-48F5-9E20-DE3E2EB561EB}" type="slidenum">
              <a:rPr lang="nb-N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24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457200">
              <a:defRPr/>
            </a:pPr>
            <a:endParaRPr lang="nb-NO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4C8A0-E7A1-4326-A76C-FD9094E8A90B}" type="slidenum">
              <a:rPr lang="nb-N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536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457200">
              <a:defRPr/>
            </a:pPr>
            <a:endParaRPr lang="nb-NO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16A37-8B1F-4C6C-B938-CBB2D02D99B7}" type="slidenum">
              <a:rPr lang="nb-N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494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457200">
              <a:defRPr/>
            </a:pPr>
            <a:endParaRPr lang="nb-NO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9F44A-F30B-4C6B-84B3-CEA97A877D94}" type="slidenum">
              <a:rPr lang="nb-N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534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457200">
              <a:defRPr/>
            </a:pPr>
            <a:endParaRPr lang="nb-NO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7CE5E-2CBC-42C8-8162-4474461956A9}" type="slidenum">
              <a:rPr lang="nb-N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908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457200">
              <a:defRPr/>
            </a:pPr>
            <a:endParaRPr lang="nb-NO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08B0D-80E9-4E77-A217-A0C54B095E8C}" type="slidenum">
              <a:rPr lang="nb-N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871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600200" y="274638"/>
            <a:ext cx="7086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nb-NO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600200" y="1600200"/>
            <a:ext cx="7086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nb-NO" alt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457200">
              <a:defRPr/>
            </a:pPr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457200">
              <a:defRPr/>
            </a:pPr>
            <a:fld id="{1223DBF7-17FB-46A8-A6FB-AFF6A31CA170}" type="slidenum">
              <a:rPr lang="nb-NO">
                <a:solidFill>
                  <a:prstClr val="black">
                    <a:tint val="75000"/>
                  </a:prstClr>
                </a:solidFill>
              </a:rPr>
              <a:pPr defTabSz="457200">
                <a:defRPr/>
              </a:pPr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30" name="Picture 6" descr="NA_LOGO_cmyk.eps"/>
          <p:cNvSpPr>
            <a:spLocks noChangeAspect="1"/>
          </p:cNvSpPr>
          <p:nvPr userDrawn="1"/>
        </p:nvSpPr>
        <p:spPr bwMode="auto">
          <a:xfrm>
            <a:off x="6477000" y="6092825"/>
            <a:ext cx="21336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762000" cy="6858000"/>
          </a:xfrm>
          <a:prstGeom prst="rect">
            <a:avLst/>
          </a:prstGeom>
          <a:gradFill flip="none" rotWithShape="1">
            <a:gsLst>
              <a:gs pos="52000">
                <a:srgbClr val="8EA925"/>
              </a:gs>
              <a:gs pos="100000">
                <a:srgbClr val="FFFFFF"/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nb-NO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505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866553" y="2134838"/>
            <a:ext cx="7772400" cy="2475706"/>
          </a:xfrm>
        </p:spPr>
        <p:txBody>
          <a:bodyPr/>
          <a:lstStyle/>
          <a:p>
            <a:r>
              <a:rPr lang="nb-NO" b="1" dirty="0"/>
              <a:t>Arkivdanning nå og i fremtiden – hvordan finne og ta vare på det som har verdi?</a:t>
            </a:r>
            <a:r>
              <a:rPr lang="nb-NO" dirty="0"/>
              <a:t> </a:t>
            </a:r>
            <a:br>
              <a:rPr lang="nb-NO" dirty="0"/>
            </a:b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B4B173-1070-496C-A3BC-BCC44461EC0E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41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It’s a </a:t>
            </a:r>
            <a:r>
              <a:rPr lang="nb-NO" dirty="0" err="1" smtClean="0"/>
              <a:t>jungle</a:t>
            </a:r>
            <a:r>
              <a:rPr lang="nb-NO" dirty="0" smtClean="0"/>
              <a:t> </a:t>
            </a:r>
            <a:r>
              <a:rPr lang="nb-NO" dirty="0" err="1" smtClean="0"/>
              <a:t>out</a:t>
            </a:r>
            <a:r>
              <a:rPr lang="nb-NO" dirty="0" smtClean="0"/>
              <a:t> </a:t>
            </a:r>
            <a:r>
              <a:rPr lang="nb-NO" dirty="0" err="1" smtClean="0"/>
              <a:t>there</a:t>
            </a:r>
            <a:endParaRPr lang="nb-NO" dirty="0"/>
          </a:p>
        </p:txBody>
      </p:sp>
      <p:pic>
        <p:nvPicPr>
          <p:cNvPr id="6" name="Plassholder for innhold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6191" y="1600200"/>
            <a:ext cx="6034617" cy="4525963"/>
          </a:xfrm>
        </p:spPr>
      </p:pic>
      <p:sp>
        <p:nvSpPr>
          <p:cNvPr id="4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6B491E2-EFC8-4888-BD37-3335D9B63F38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03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En av mange 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6B491E2-EFC8-4888-BD37-3335D9B63F38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lassholder for innhold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2021681"/>
            <a:ext cx="5688632" cy="3683000"/>
          </a:xfrm>
        </p:spPr>
      </p:pic>
    </p:spTree>
    <p:extLst>
      <p:ext uri="{BB962C8B-B14F-4D97-AF65-F5344CB8AC3E}">
        <p14:creationId xmlns:p14="http://schemas.microsoft.com/office/powerpoint/2010/main" val="112840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Jakten </a:t>
            </a:r>
            <a:r>
              <a:rPr lang="nb-NO" smtClean="0"/>
              <a:t>på det </a:t>
            </a:r>
            <a:r>
              <a:rPr lang="nb-NO" dirty="0" smtClean="0"/>
              <a:t>perfekte</a:t>
            </a:r>
            <a:endParaRPr lang="nb-NO" dirty="0"/>
          </a:p>
        </p:txBody>
      </p:sp>
      <p:pic>
        <p:nvPicPr>
          <p:cNvPr id="6" name="Plassholder for innhold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3" y="2348880"/>
            <a:ext cx="4248472" cy="2952328"/>
          </a:xfrm>
        </p:spPr>
      </p:pic>
      <p:sp>
        <p:nvSpPr>
          <p:cNvPr id="4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6B491E2-EFC8-4888-BD37-3335D9B63F38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78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1878</TotalTime>
  <Words>34</Words>
  <Application>Microsoft Office PowerPoint</Application>
  <PresentationFormat>Skjermfremvisning (4:3)</PresentationFormat>
  <Paragraphs>9</Paragraphs>
  <Slides>4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7" baseType="lpstr">
      <vt:lpstr>Arial</vt:lpstr>
      <vt:lpstr>Calibri</vt:lpstr>
      <vt:lpstr>1_Office Theme</vt:lpstr>
      <vt:lpstr>Arkivdanning nå og i fremtiden – hvordan finne og ta vare på det som har verdi?  </vt:lpstr>
      <vt:lpstr>It’s a jungle out there</vt:lpstr>
      <vt:lpstr>En av mange </vt:lpstr>
      <vt:lpstr>Jakten på det perfekte</vt:lpstr>
    </vt:vector>
  </TitlesOfParts>
  <Company>FMC Technologies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Verdenserklæringen om Arkiver</dc:title>
  <dc:creator>vestvoa</dc:creator>
  <cp:lastModifiedBy>Mona Danielsen</cp:lastModifiedBy>
  <cp:revision>129</cp:revision>
  <dcterms:created xsi:type="dcterms:W3CDTF">2016-01-27T13:12:47Z</dcterms:created>
  <dcterms:modified xsi:type="dcterms:W3CDTF">2018-02-01T08:21:23Z</dcterms:modified>
</cp:coreProperties>
</file>