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7"/>
  </p:notesMasterIdLst>
  <p:handoutMasterIdLst>
    <p:handoutMasterId r:id="rId8"/>
  </p:handoutMasterIdLst>
  <p:sldIdLst>
    <p:sldId id="256" r:id="rId2"/>
    <p:sldId id="258" r:id="rId3"/>
    <p:sldId id="260" r:id="rId4"/>
    <p:sldId id="257" r:id="rId5"/>
    <p:sldId id="259" r:id="rId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466"/>
  </p:normalViewPr>
  <p:slideViewPr>
    <p:cSldViewPr snapToGrid="0" snapToObjects="1">
      <p:cViewPr varScale="1">
        <p:scale>
          <a:sx n="113" d="100"/>
          <a:sy n="113" d="100"/>
        </p:scale>
        <p:origin x="396" y="138"/>
      </p:cViewPr>
      <p:guideLst>
        <p:guide orient="horz" pos="1049"/>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0" d="100"/>
          <a:sy n="110" d="100"/>
        </p:scale>
        <p:origin x="4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18052B9-1E09-0042-B19B-912536FC0BAC}" type="datetimeFigureOut">
              <a:rPr lang="nb-NO" smtClean="0"/>
              <a:t>01.02.2018</a:t>
            </a:fld>
            <a:endParaRPr lang="nb-NO"/>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5065BA8-1645-2A4F-B869-40F264D901A2}" type="slidenum">
              <a:rPr lang="nb-NO" smtClean="0"/>
              <a:t>‹#›</a:t>
            </a:fld>
            <a:endParaRPr lang="nb-NO"/>
          </a:p>
        </p:txBody>
      </p:sp>
    </p:spTree>
    <p:extLst>
      <p:ext uri="{BB962C8B-B14F-4D97-AF65-F5344CB8AC3E}">
        <p14:creationId xmlns:p14="http://schemas.microsoft.com/office/powerpoint/2010/main" val="107780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1E83905-8467-8049-88DA-6FC126AC08B6}" type="datetimeFigureOut">
              <a:rPr lang="en-US" smtClean="0"/>
              <a:t>2/1/2018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B585D38-A98B-2A4E-B604-B020EB7883B8}" type="slidenum">
              <a:rPr lang="en-US" smtClean="0"/>
              <a:t>‹#›</a:t>
            </a:fld>
            <a:endParaRPr lang="en-US"/>
          </a:p>
        </p:txBody>
      </p:sp>
    </p:spTree>
    <p:extLst>
      <p:ext uri="{BB962C8B-B14F-4D97-AF65-F5344CB8AC3E}">
        <p14:creationId xmlns:p14="http://schemas.microsoft.com/office/powerpoint/2010/main" val="25203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rtl="0" fontAlgn="ctr">
              <a:buFontTx/>
              <a:buChar char="-"/>
            </a:pPr>
            <a:r>
              <a:rPr lang="nb-NO" sz="1200" kern="1200" dirty="0" smtClean="0">
                <a:solidFill>
                  <a:schemeClr val="tx1"/>
                </a:solidFill>
                <a:effectLst/>
                <a:latin typeface="+mn-lt"/>
                <a:ea typeface="+mn-ea"/>
                <a:cs typeface="+mn-cs"/>
              </a:rPr>
              <a:t>Figuren</a:t>
            </a:r>
            <a:r>
              <a:rPr lang="nb-NO" sz="1200" kern="1200" baseline="0" dirty="0" smtClean="0">
                <a:solidFill>
                  <a:schemeClr val="tx1"/>
                </a:solidFill>
                <a:effectLst/>
                <a:latin typeface="+mn-lt"/>
                <a:ea typeface="+mn-ea"/>
                <a:cs typeface="+mn-cs"/>
              </a:rPr>
              <a:t> viser volumer av papirarkiver i statsforvaltningen fordelt på tidsperioder. </a:t>
            </a:r>
          </a:p>
          <a:p>
            <a:pPr marL="171450" indent="-171450" rtl="0" fontAlgn="ctr">
              <a:buFontTx/>
              <a:buChar char="-"/>
            </a:pPr>
            <a:r>
              <a:rPr lang="nb-NO" sz="1200" kern="1200" baseline="0" dirty="0" smtClean="0">
                <a:solidFill>
                  <a:schemeClr val="tx1"/>
                </a:solidFill>
                <a:effectLst/>
                <a:latin typeface="+mn-lt"/>
                <a:ea typeface="+mn-ea"/>
                <a:cs typeface="+mn-cs"/>
              </a:rPr>
              <a:t>Skiftet fra papir til digital dokumentasjon startet for 20 år år siden.</a:t>
            </a:r>
          </a:p>
          <a:p>
            <a:pPr marL="171450" indent="-171450" rtl="0" fontAlgn="ctr">
              <a:buFontTx/>
              <a:buChar char="-"/>
            </a:pPr>
            <a:r>
              <a:rPr lang="nb-NO" sz="1200" kern="1200" baseline="0" dirty="0" smtClean="0">
                <a:solidFill>
                  <a:schemeClr val="tx1"/>
                </a:solidFill>
                <a:effectLst/>
                <a:latin typeface="+mn-lt"/>
                <a:ea typeface="+mn-ea"/>
                <a:cs typeface="+mn-cs"/>
              </a:rPr>
              <a:t>Enkelt fortalt så kan man si at Arkivloven som var utarbeidet med ”</a:t>
            </a:r>
            <a:r>
              <a:rPr lang="nb-NO" sz="1200" kern="1200" baseline="0" dirty="0" err="1" smtClean="0">
                <a:solidFill>
                  <a:schemeClr val="tx1"/>
                </a:solidFill>
                <a:effectLst/>
                <a:latin typeface="+mn-lt"/>
                <a:ea typeface="+mn-ea"/>
                <a:cs typeface="+mn-cs"/>
              </a:rPr>
              <a:t>mindsett</a:t>
            </a:r>
            <a:r>
              <a:rPr lang="nb-NO" sz="1200" kern="1200" baseline="0" dirty="0" smtClean="0">
                <a:solidFill>
                  <a:schemeClr val="tx1"/>
                </a:solidFill>
                <a:effectLst/>
                <a:latin typeface="+mn-lt"/>
                <a:ea typeface="+mn-ea"/>
                <a:cs typeface="+mn-cs"/>
              </a:rPr>
              <a:t>” om håndtering av papir, og trådte i kraft etter at papirets tid i praksis var over.  </a:t>
            </a:r>
          </a:p>
          <a:p>
            <a:pPr marL="628650" lvl="1" indent="-171450" rtl="0" fontAlgn="ctr">
              <a:buFontTx/>
              <a:buChar char="-"/>
            </a:pPr>
            <a:r>
              <a:rPr lang="nb-NO" sz="1200" kern="1200" baseline="0" dirty="0" smtClean="0">
                <a:solidFill>
                  <a:schemeClr val="tx1"/>
                </a:solidFill>
                <a:effectLst/>
                <a:latin typeface="+mn-lt"/>
                <a:ea typeface="+mn-ea"/>
                <a:cs typeface="+mn-cs"/>
              </a:rPr>
              <a:t>Forarbeidene for Arkivloven startet i 1985, vedtatt i 1992 og ikrafttredelse i 1999.</a:t>
            </a:r>
          </a:p>
          <a:p>
            <a:pPr marL="628650" lvl="1" indent="-171450" rtl="0" fontAlgn="ctr">
              <a:buFontTx/>
              <a:buChar char="-"/>
            </a:pPr>
            <a:r>
              <a:rPr lang="nb-NO" sz="1200" kern="1200" baseline="0" dirty="0" err="1" smtClean="0">
                <a:solidFill>
                  <a:schemeClr val="tx1"/>
                </a:solidFill>
                <a:effectLst/>
                <a:latin typeface="+mn-lt"/>
                <a:ea typeface="+mn-ea"/>
                <a:cs typeface="+mn-cs"/>
              </a:rPr>
              <a:t>Noark</a:t>
            </a:r>
            <a:r>
              <a:rPr lang="nb-NO" sz="1200" kern="1200" baseline="0" dirty="0" smtClean="0">
                <a:solidFill>
                  <a:schemeClr val="tx1"/>
                </a:solidFill>
                <a:effectLst/>
                <a:latin typeface="+mn-lt"/>
                <a:ea typeface="+mn-ea"/>
                <a:cs typeface="+mn-cs"/>
              </a:rPr>
              <a:t> 4 kom i 1999, og </a:t>
            </a:r>
            <a:r>
              <a:rPr lang="nb-NO" sz="1200" kern="1200" baseline="0" dirty="0" err="1" smtClean="0">
                <a:solidFill>
                  <a:schemeClr val="tx1"/>
                </a:solidFill>
                <a:effectLst/>
                <a:latin typeface="+mn-lt"/>
                <a:ea typeface="+mn-ea"/>
                <a:cs typeface="+mn-cs"/>
              </a:rPr>
              <a:t>oppatert</a:t>
            </a:r>
            <a:r>
              <a:rPr lang="nb-NO" sz="1200" kern="1200" baseline="0" dirty="0" smtClean="0">
                <a:solidFill>
                  <a:schemeClr val="tx1"/>
                </a:solidFill>
                <a:effectLst/>
                <a:latin typeface="+mn-lt"/>
                <a:ea typeface="+mn-ea"/>
                <a:cs typeface="+mn-cs"/>
              </a:rPr>
              <a:t> i 2008</a:t>
            </a:r>
          </a:p>
          <a:p>
            <a:pPr marL="171450" indent="-171450" rtl="0" fontAlgn="ctr">
              <a:buFontTx/>
              <a:buChar char="-"/>
            </a:pPr>
            <a:endParaRPr lang="nb-NO" sz="1200" kern="1200" baseline="0" dirty="0" smtClean="0">
              <a:solidFill>
                <a:schemeClr val="tx1"/>
              </a:solidFill>
              <a:effectLst/>
              <a:latin typeface="+mn-lt"/>
              <a:ea typeface="+mn-ea"/>
              <a:cs typeface="+mn-cs"/>
            </a:endParaRPr>
          </a:p>
          <a:p>
            <a:pPr marL="0" indent="0" rtl="0" fontAlgn="ctr">
              <a:buFont typeface="+mj-lt"/>
              <a:buNone/>
            </a:pPr>
            <a:endParaRPr lang="nb-NO" sz="1200" kern="1200" baseline="0" dirty="0" smtClean="0">
              <a:solidFill>
                <a:schemeClr val="tx1"/>
              </a:solidFill>
              <a:effectLst/>
              <a:latin typeface="+mn-lt"/>
              <a:ea typeface="+mn-ea"/>
              <a:cs typeface="+mn-cs"/>
            </a:endParaRPr>
          </a:p>
          <a:p>
            <a:pPr marL="0" indent="0" rtl="0" fontAlgn="ctr">
              <a:buFont typeface="+mj-lt"/>
              <a:buNone/>
            </a:pPr>
            <a:endParaRPr lang="nb-NO" sz="1200" kern="1200" dirty="0" smtClean="0">
              <a:solidFill>
                <a:schemeClr val="tx1"/>
              </a:solidFill>
              <a:effectLst/>
              <a:latin typeface="+mn-lt"/>
              <a:ea typeface="+mn-ea"/>
              <a:cs typeface="+mn-cs"/>
            </a:endParaRPr>
          </a:p>
          <a:p>
            <a:pPr marL="0" indent="0" rtl="0" fontAlgn="ctr">
              <a:buFont typeface="+mj-lt"/>
              <a:buNone/>
            </a:pPr>
            <a:r>
              <a:rPr lang="nb-NO" sz="1200" kern="1200" dirty="0" smtClean="0">
                <a:solidFill>
                  <a:schemeClr val="tx1"/>
                </a:solidFill>
                <a:effectLst/>
                <a:latin typeface="+mn-lt"/>
                <a:ea typeface="+mn-ea"/>
                <a:cs typeface="+mn-cs"/>
              </a:rPr>
              <a:t>Det er </a:t>
            </a:r>
            <a:r>
              <a:rPr lang="nb-NO" sz="1200" kern="1200" dirty="0" err="1" smtClean="0">
                <a:solidFill>
                  <a:schemeClr val="tx1"/>
                </a:solidFill>
                <a:effectLst/>
                <a:latin typeface="+mn-lt"/>
                <a:ea typeface="+mn-ea"/>
                <a:cs typeface="+mn-cs"/>
              </a:rPr>
              <a:t>ca</a:t>
            </a:r>
            <a:r>
              <a:rPr lang="nb-NO" sz="1200" kern="1200" dirty="0" smtClean="0">
                <a:solidFill>
                  <a:schemeClr val="tx1"/>
                </a:solidFill>
                <a:effectLst/>
                <a:latin typeface="+mn-lt"/>
                <a:ea typeface="+mn-ea"/>
                <a:cs typeface="+mn-cs"/>
              </a:rPr>
              <a:t> 210</a:t>
            </a:r>
            <a:r>
              <a:rPr lang="nb-NO" sz="1200" kern="1200" baseline="0" dirty="0" smtClean="0">
                <a:solidFill>
                  <a:schemeClr val="tx1"/>
                </a:solidFill>
                <a:effectLst/>
                <a:latin typeface="+mn-lt"/>
                <a:ea typeface="+mn-ea"/>
                <a:cs typeface="+mn-cs"/>
              </a:rPr>
              <a:t> 000 hyllemeter med papir som står i forvaltningen ”klar til å avleveres til Arkivverket”.</a:t>
            </a:r>
          </a:p>
          <a:p>
            <a:pPr marL="0" indent="0" rtl="0" fontAlgn="ctr">
              <a:buFont typeface="+mj-lt"/>
              <a:buNone/>
            </a:pPr>
            <a:endParaRPr lang="nb-NO" sz="1200" kern="1200" baseline="0" dirty="0" smtClean="0">
              <a:solidFill>
                <a:schemeClr val="tx1"/>
              </a:solidFill>
              <a:effectLst/>
              <a:latin typeface="+mn-lt"/>
              <a:ea typeface="+mn-ea"/>
              <a:cs typeface="+mn-cs"/>
            </a:endParaRPr>
          </a:p>
          <a:p>
            <a:pPr marL="0" indent="0" rtl="0" fontAlgn="ctr">
              <a:buFont typeface="+mj-lt"/>
              <a:buNone/>
            </a:pPr>
            <a:r>
              <a:rPr lang="nb-NO" sz="1200" kern="1200" baseline="0" dirty="0" smtClean="0">
                <a:solidFill>
                  <a:schemeClr val="tx1"/>
                </a:solidFill>
                <a:effectLst/>
                <a:latin typeface="+mn-lt"/>
                <a:ea typeface="+mn-ea"/>
                <a:cs typeface="+mn-cs"/>
              </a:rPr>
              <a:t>Konvertering for digital </a:t>
            </a:r>
            <a:r>
              <a:rPr lang="nb-NO" sz="1200" kern="1200" baseline="0" dirty="0" err="1" smtClean="0">
                <a:solidFill>
                  <a:schemeClr val="tx1"/>
                </a:solidFill>
                <a:effectLst/>
                <a:latin typeface="+mn-lt"/>
                <a:ea typeface="+mn-ea"/>
                <a:cs typeface="+mn-cs"/>
              </a:rPr>
              <a:t>bervaing</a:t>
            </a:r>
            <a:r>
              <a:rPr lang="nb-NO" sz="1200" kern="1200" baseline="0" dirty="0" smtClean="0">
                <a:solidFill>
                  <a:schemeClr val="tx1"/>
                </a:solidFill>
                <a:effectLst/>
                <a:latin typeface="+mn-lt"/>
                <a:ea typeface="+mn-ea"/>
                <a:cs typeface="+mn-cs"/>
              </a:rPr>
              <a:t> (?)</a:t>
            </a:r>
            <a:endParaRPr lang="nb-NO" dirty="0" smtClean="0"/>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7E39C-D91C-435D-8CB5-4CE783A5E4C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08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lvl="0">
              <a:spcBef>
                <a:spcPts val="0"/>
              </a:spcBef>
              <a:buNone/>
            </a:pPr>
            <a:r>
              <a:rPr lang="nb-NO" b="0" dirty="0" smtClean="0"/>
              <a:t>Vi</a:t>
            </a:r>
            <a:r>
              <a:rPr lang="nb-NO" b="0" baseline="0" dirty="0" smtClean="0"/>
              <a:t> er dermed i en situasjon som er svært sammensatt og forvaltningen digitaliserer og man ønsker å endre regelverket. Det er heller ingen grunn til å tro at vi i uoverskuelig fremtid vil komme i mål med utfordringene. Digitaliseringen av samfunnet gir stadig nye muligheter, nye teknologier slik at vi vil bli utfordret i mange år fremover. </a:t>
            </a:r>
            <a:endParaRPr lang="nb" dirty="0" smtClean="0"/>
          </a:p>
          <a:p>
            <a:pPr lvl="0">
              <a:spcBef>
                <a:spcPts val="0"/>
              </a:spcBef>
              <a:buNone/>
            </a:pPr>
            <a:endParaRPr lang="nb-NO" dirty="0" smtClean="0"/>
          </a:p>
          <a:p>
            <a:pPr lvl="0">
              <a:spcBef>
                <a:spcPts val="0"/>
              </a:spcBef>
              <a:buNone/>
            </a:pPr>
            <a:r>
              <a:rPr lang="nb-NO" dirty="0" smtClean="0"/>
              <a:t>I 2017 har robotisering og automatisering blitt</a:t>
            </a:r>
            <a:r>
              <a:rPr lang="nb-NO" baseline="0" dirty="0" smtClean="0"/>
              <a:t> løftet frem som de ”hippeste” teknologi-trendene, og utviklingen har skapt en stor samfunnsdebatt i Norge og internasjonalt. I mitt hode er dette bare neste steg på en veldig lang trapp vi har hatt med teknologiutvikling som påvirker oppgaveløsningen som har pågått siden den industrielle revolusjon for over 200 år siden. </a:t>
            </a:r>
            <a:r>
              <a:rPr lang="nb-NO" baseline="0" dirty="0" err="1" smtClean="0"/>
              <a:t>Roboter</a:t>
            </a:r>
            <a:r>
              <a:rPr lang="nb-NO" baseline="0" dirty="0" smtClean="0"/>
              <a:t> og automatisering er ikke noe nytt </a:t>
            </a:r>
            <a:r>
              <a:rPr lang="mr-IN" baseline="0" dirty="0" smtClean="0"/>
              <a:t>–</a:t>
            </a:r>
            <a:r>
              <a:rPr lang="nb-NO" baseline="0" dirty="0" smtClean="0"/>
              <a:t> det har industrien hatt i mange år </a:t>
            </a:r>
            <a:r>
              <a:rPr lang="mr-IN" baseline="0" dirty="0" smtClean="0"/>
              <a:t>–</a:t>
            </a:r>
            <a:r>
              <a:rPr lang="nb-NO" baseline="0" dirty="0" smtClean="0"/>
              <a:t> det nye er at de utfordrer prosesser og arbeidsrutiner på kontorene.</a:t>
            </a:r>
          </a:p>
          <a:p>
            <a:pPr lvl="0">
              <a:spcBef>
                <a:spcPts val="0"/>
              </a:spcBef>
              <a:buNone/>
            </a:pPr>
            <a:endParaRPr lang="nb" dirty="0"/>
          </a:p>
        </p:txBody>
      </p:sp>
      <p:sp>
        <p:nvSpPr>
          <p:cNvPr id="4" name="Plassholder for lysbildenummer 3"/>
          <p:cNvSpPr>
            <a:spLocks noGrp="1"/>
          </p:cNvSpPr>
          <p:nvPr>
            <p:ph type="sldNum" sz="quarter" idx="10"/>
          </p:nvPr>
        </p:nvSpPr>
        <p:spPr/>
        <p:txBody>
          <a:bodyPr/>
          <a:lstStyle/>
          <a:p>
            <a:fld id="{E4E6BFC0-B063-4DED-A6AB-542114CAB888}" type="slidenum">
              <a:rPr lang="nb-NO" smtClean="0"/>
              <a:pPr/>
              <a:t>4</a:t>
            </a:fld>
            <a:endParaRPr lang="nb-NO"/>
          </a:p>
        </p:txBody>
      </p:sp>
    </p:spTree>
    <p:extLst>
      <p:ext uri="{BB962C8B-B14F-4D97-AF65-F5344CB8AC3E}">
        <p14:creationId xmlns:p14="http://schemas.microsoft.com/office/powerpoint/2010/main" val="139393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 Svart ko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0" y="1524000"/>
            <a:ext cx="7620000" cy="3810000"/>
          </a:xfrm>
          <a:prstGeom prst="rect">
            <a:avLst/>
          </a:prstGeom>
          <a:solidFill>
            <a:schemeClr val="tx1">
              <a:alpha val="7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 name="Straight Connector 5"/>
          <p:cNvCxnSpPr/>
          <p:nvPr userDrawn="1"/>
        </p:nvCxnSpPr>
        <p:spPr>
          <a:xfrm>
            <a:off x="2286000" y="2260600"/>
            <a:ext cx="762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566988" y="2590800"/>
            <a:ext cx="7021512" cy="826945"/>
          </a:xfrm>
        </p:spPr>
        <p:txBody>
          <a:bodyPr wrap="none" lIns="0" tIns="46800" rIns="0" bIns="216000" anchor="b">
            <a:noAutofit/>
          </a:bodyPr>
          <a:lstStyle>
            <a:lvl1pPr algn="ctr">
              <a:defRPr sz="4800" baseline="0">
                <a:solidFill>
                  <a:schemeClr val="bg1"/>
                </a:solidFill>
              </a:defRPr>
            </a:lvl1pPr>
          </a:lstStyle>
          <a:p>
            <a:r>
              <a:rPr lang="nb-NO" noProof="0" dirty="0" smtClean="0"/>
              <a:t>Legg inn tittel</a:t>
            </a:r>
            <a:endParaRPr lang="nb-NO" noProof="0" dirty="0"/>
          </a:p>
        </p:txBody>
      </p:sp>
      <p:sp>
        <p:nvSpPr>
          <p:cNvPr id="3" name="Subtitle 2"/>
          <p:cNvSpPr>
            <a:spLocks noGrp="1"/>
          </p:cNvSpPr>
          <p:nvPr>
            <p:ph type="subTitle" idx="1" hasCustomPrompt="1"/>
          </p:nvPr>
        </p:nvSpPr>
        <p:spPr>
          <a:xfrm>
            <a:off x="2566987" y="3417745"/>
            <a:ext cx="7021513" cy="1800178"/>
          </a:xfrm>
        </p:spPr>
        <p:txBody>
          <a:bodyPr tIns="216000"/>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smtClean="0"/>
              <a:t>Legg inn undertittel</a:t>
            </a:r>
          </a:p>
        </p:txBody>
      </p:sp>
      <p:sp>
        <p:nvSpPr>
          <p:cNvPr id="12" name="TextBox 11"/>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Sett inn bakgrunnsbilde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cxnSp>
        <p:nvCxnSpPr>
          <p:cNvPr id="14" name="Straight Connector 13"/>
          <p:cNvCxnSpPr/>
          <p:nvPr userDrawn="1"/>
        </p:nvCxnSpPr>
        <p:spPr>
          <a:xfrm flipV="1">
            <a:off x="3086100" y="1524000"/>
            <a:ext cx="0" cy="736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stretch>
            <a:fillRect/>
          </a:stretch>
        </p:blipFill>
        <p:spPr>
          <a:xfrm>
            <a:off x="2520950" y="1760585"/>
            <a:ext cx="330200" cy="355600"/>
          </a:xfrm>
          <a:prstGeom prst="rect">
            <a:avLst/>
          </a:prstGeom>
        </p:spPr>
      </p:pic>
      <p:cxnSp>
        <p:nvCxnSpPr>
          <p:cNvPr id="11" name="Straight Connector 10"/>
          <p:cNvCxnSpPr/>
          <p:nvPr userDrawn="1"/>
        </p:nvCxnSpPr>
        <p:spPr>
          <a:xfrm>
            <a:off x="4332288" y="3429000"/>
            <a:ext cx="35274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orient="horz" pos="19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tat med bilde">
    <p:spTree>
      <p:nvGrpSpPr>
        <p:cNvPr id="1" name=""/>
        <p:cNvGrpSpPr/>
        <p:nvPr/>
      </p:nvGrpSpPr>
      <p:grpSpPr>
        <a:xfrm>
          <a:off x="0" y="0"/>
          <a:ext cx="0" cy="0"/>
          <a:chOff x="0" y="0"/>
          <a:chExt cx="0" cy="0"/>
        </a:xfrm>
      </p:grpSpPr>
      <p:sp>
        <p:nvSpPr>
          <p:cNvPr id="4" name="Title 1"/>
          <p:cNvSpPr txBox="1">
            <a:spLocks/>
          </p:cNvSpPr>
          <p:nvPr userDrawn="1"/>
        </p:nvSpPr>
        <p:spPr>
          <a:xfrm>
            <a:off x="1550988" y="1746135"/>
            <a:ext cx="1016000" cy="901989"/>
          </a:xfrm>
          <a:prstGeom prst="rect">
            <a:avLst/>
          </a:prstGeom>
        </p:spPr>
        <p:txBody>
          <a:bodyPr vert="horz" lIns="3600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0" b="1" i="0" dirty="0" smtClean="0">
                <a:solidFill>
                  <a:schemeClr val="accent3"/>
                </a:solidFill>
                <a:latin typeface="Arial" charset="0"/>
                <a:ea typeface="Arial" charset="0"/>
                <a:cs typeface="Arial" charset="0"/>
              </a:rPr>
              <a:t>“</a:t>
            </a:r>
            <a:endParaRPr lang="en-US" sz="12000" b="1" i="0" dirty="0">
              <a:solidFill>
                <a:schemeClr val="accent3"/>
              </a:solidFill>
              <a:latin typeface="Arial" charset="0"/>
              <a:ea typeface="Arial" charset="0"/>
              <a:cs typeface="Arial" charset="0"/>
            </a:endParaRPr>
          </a:p>
        </p:txBody>
      </p:sp>
      <p:cxnSp>
        <p:nvCxnSpPr>
          <p:cNvPr id="8" name="Straight Connector 7"/>
          <p:cNvCxnSpPr/>
          <p:nvPr userDrawn="1"/>
        </p:nvCxnSpPr>
        <p:spPr>
          <a:xfrm>
            <a:off x="1703388" y="4859020"/>
            <a:ext cx="17653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hasCustomPrompt="1"/>
          </p:nvPr>
        </p:nvSpPr>
        <p:spPr>
          <a:xfrm>
            <a:off x="1703387" y="1854834"/>
            <a:ext cx="4392613" cy="2910205"/>
          </a:xfrm>
        </p:spPr>
        <p:txBody>
          <a:bodyPr lIns="0">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nb-NO" dirty="0" smtClean="0"/>
              <a:t>Klikk for å legge til sitat</a:t>
            </a:r>
            <a:endParaRPr lang="nb-NO" dirty="0"/>
          </a:p>
        </p:txBody>
      </p:sp>
      <p:sp>
        <p:nvSpPr>
          <p:cNvPr id="16" name="Text Placeholder 14"/>
          <p:cNvSpPr>
            <a:spLocks noGrp="1"/>
          </p:cNvSpPr>
          <p:nvPr>
            <p:ph type="body" sz="quarter" idx="12" hasCustomPrompt="1"/>
          </p:nvPr>
        </p:nvSpPr>
        <p:spPr>
          <a:xfrm>
            <a:off x="1703388" y="5031091"/>
            <a:ext cx="4392612" cy="531163"/>
          </a:xfrm>
        </p:spPr>
        <p:txBody>
          <a:bodyPr lIns="0">
            <a:noAutofit/>
          </a:bodyPr>
          <a:lstStyle>
            <a:lvl1pPr marL="0" indent="0">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nb-NO" dirty="0" smtClean="0"/>
              <a:t>Klikk for å legge til navn/kilde</a:t>
            </a:r>
            <a:endParaRPr lang="nb-NO" dirty="0"/>
          </a:p>
        </p:txBody>
      </p:sp>
      <p:sp>
        <p:nvSpPr>
          <p:cNvPr id="3" name="Picture Placeholder 2"/>
          <p:cNvSpPr>
            <a:spLocks noGrp="1"/>
          </p:cNvSpPr>
          <p:nvPr>
            <p:ph type="pic" sz="quarter" idx="13"/>
          </p:nvPr>
        </p:nvSpPr>
        <p:spPr>
          <a:xfrm>
            <a:off x="6959600" y="517525"/>
            <a:ext cx="5232400" cy="6064250"/>
          </a:xfrm>
        </p:spPr>
        <p:txBody>
          <a:bodyPr/>
          <a:lstStyle/>
          <a:p>
            <a:r>
              <a:rPr lang="nb-NO" smtClean="0"/>
              <a:t>Klikk ikonet for å legge til et bilde</a:t>
            </a:r>
            <a:endParaRPr lang="nb-NO"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1">
    <p:spTree>
      <p:nvGrpSpPr>
        <p:cNvPr id="1" name=""/>
        <p:cNvGrpSpPr/>
        <p:nvPr/>
      </p:nvGrpSpPr>
      <p:grpSpPr>
        <a:xfrm>
          <a:off x="0" y="0"/>
          <a:ext cx="0" cy="0"/>
          <a:chOff x="0" y="0"/>
          <a:chExt cx="0" cy="0"/>
        </a:xfrm>
      </p:grpSpPr>
      <p:sp>
        <p:nvSpPr>
          <p:cNvPr id="6" name="Rectangle 5"/>
          <p:cNvSpPr/>
          <p:nvPr userDrawn="1"/>
        </p:nvSpPr>
        <p:spPr>
          <a:xfrm>
            <a:off x="1811418" y="2338087"/>
            <a:ext cx="8569164" cy="18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le 1"/>
          <p:cNvSpPr>
            <a:spLocks noGrp="1"/>
          </p:cNvSpPr>
          <p:nvPr>
            <p:ph type="ctrTitle" hasCustomPrompt="1"/>
          </p:nvPr>
        </p:nvSpPr>
        <p:spPr>
          <a:xfrm>
            <a:off x="1703388" y="2465162"/>
            <a:ext cx="8785224" cy="1759588"/>
          </a:xfrm>
        </p:spPr>
        <p:txBody>
          <a:bodyPr bIns="216000" anchor="ctr" anchorCtr="1">
            <a:normAutofit/>
          </a:bodyPr>
          <a:lstStyle>
            <a:lvl1pPr algn="ctr">
              <a:defRPr sz="4800" baseline="0"/>
            </a:lvl1pPr>
          </a:lstStyle>
          <a:p>
            <a:r>
              <a:rPr lang="nb-NO" noProof="0" dirty="0" smtClean="0"/>
              <a:t>Legg inn skillearktekst</a:t>
            </a:r>
            <a:endParaRPr lang="nb-NO" noProof="0" dirty="0"/>
          </a:p>
        </p:txBody>
      </p:sp>
    </p:spTree>
    <p:extLst>
      <p:ext uri="{BB962C8B-B14F-4D97-AF65-F5344CB8AC3E}">
        <p14:creationId xmlns:p14="http://schemas.microsoft.com/office/powerpoint/2010/main" val="89839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killeark 1">
    <p:spTree>
      <p:nvGrpSpPr>
        <p:cNvPr id="1" name=""/>
        <p:cNvGrpSpPr/>
        <p:nvPr/>
      </p:nvGrpSpPr>
      <p:grpSpPr>
        <a:xfrm>
          <a:off x="0" y="0"/>
          <a:ext cx="0" cy="0"/>
          <a:chOff x="0" y="0"/>
          <a:chExt cx="0" cy="0"/>
        </a:xfrm>
      </p:grpSpPr>
      <p:sp>
        <p:nvSpPr>
          <p:cNvPr id="6" name="Rectangle 5"/>
          <p:cNvSpPr/>
          <p:nvPr userDrawn="1"/>
        </p:nvSpPr>
        <p:spPr>
          <a:xfrm>
            <a:off x="1811418" y="2338087"/>
            <a:ext cx="8569164" cy="18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le 1"/>
          <p:cNvSpPr>
            <a:spLocks noGrp="1"/>
          </p:cNvSpPr>
          <p:nvPr>
            <p:ph type="ctrTitle" hasCustomPrompt="1"/>
          </p:nvPr>
        </p:nvSpPr>
        <p:spPr>
          <a:xfrm>
            <a:off x="1703388" y="2465162"/>
            <a:ext cx="8785224" cy="1759588"/>
          </a:xfrm>
        </p:spPr>
        <p:txBody>
          <a:bodyPr bIns="216000" anchor="ctr" anchorCtr="1">
            <a:normAutofit/>
          </a:bodyPr>
          <a:lstStyle>
            <a:lvl1pPr algn="ctr">
              <a:defRPr sz="4800" baseline="0"/>
            </a:lvl1pPr>
          </a:lstStyle>
          <a:p>
            <a:r>
              <a:rPr lang="nb-NO" noProof="0" dirty="0" smtClean="0"/>
              <a:t>Legg inn skillearktekst</a:t>
            </a:r>
            <a:endParaRPr lang="nb-NO" noProof="0" dirty="0"/>
          </a:p>
        </p:txBody>
      </p:sp>
      <p:sp>
        <p:nvSpPr>
          <p:cNvPr id="5" name="Rectangle 4"/>
          <p:cNvSpPr/>
          <p:nvPr userDrawn="1"/>
        </p:nvSpPr>
        <p:spPr>
          <a:xfrm>
            <a:off x="10282177" y="6583680"/>
            <a:ext cx="1909823"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2">
    <p:spTree>
      <p:nvGrpSpPr>
        <p:cNvPr id="1" name=""/>
        <p:cNvGrpSpPr/>
        <p:nvPr/>
      </p:nvGrpSpPr>
      <p:grpSpPr>
        <a:xfrm>
          <a:off x="0" y="0"/>
          <a:ext cx="0" cy="0"/>
          <a:chOff x="0" y="0"/>
          <a:chExt cx="0" cy="0"/>
        </a:xfrm>
      </p:grpSpPr>
      <p:sp>
        <p:nvSpPr>
          <p:cNvPr id="5" name="Rectangle 4"/>
          <p:cNvSpPr/>
          <p:nvPr userDrawn="1"/>
        </p:nvSpPr>
        <p:spPr>
          <a:xfrm>
            <a:off x="0" y="522514"/>
            <a:ext cx="12192000" cy="633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p:cNvSpPr/>
          <p:nvPr userDrawn="1"/>
        </p:nvSpPr>
        <p:spPr>
          <a:xfrm>
            <a:off x="1811418" y="2338087"/>
            <a:ext cx="8569164" cy="18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le 1"/>
          <p:cNvSpPr>
            <a:spLocks noGrp="1"/>
          </p:cNvSpPr>
          <p:nvPr>
            <p:ph type="ctrTitle" hasCustomPrompt="1"/>
          </p:nvPr>
        </p:nvSpPr>
        <p:spPr>
          <a:xfrm>
            <a:off x="1703388" y="2465162"/>
            <a:ext cx="8785224" cy="1759588"/>
          </a:xfrm>
        </p:spPr>
        <p:txBody>
          <a:bodyPr bIns="216000" anchor="ctr" anchorCtr="1">
            <a:normAutofit/>
          </a:bodyPr>
          <a:lstStyle>
            <a:lvl1pPr algn="ctr">
              <a:defRPr sz="4800" baseline="0"/>
            </a:lvl1pPr>
          </a:lstStyle>
          <a:p>
            <a:r>
              <a:rPr lang="nb-NO" noProof="0" dirty="0" smtClean="0"/>
              <a:t>Legg inn skillearktekst</a:t>
            </a:r>
            <a:endParaRPr lang="nb-NO"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ark 3">
    <p:spTree>
      <p:nvGrpSpPr>
        <p:cNvPr id="1" name=""/>
        <p:cNvGrpSpPr/>
        <p:nvPr/>
      </p:nvGrpSpPr>
      <p:grpSpPr>
        <a:xfrm>
          <a:off x="0" y="0"/>
          <a:ext cx="0" cy="0"/>
          <a:chOff x="0" y="0"/>
          <a:chExt cx="0" cy="0"/>
        </a:xfrm>
      </p:grpSpPr>
      <p:sp>
        <p:nvSpPr>
          <p:cNvPr id="5" name="Rectangle 4"/>
          <p:cNvSpPr/>
          <p:nvPr userDrawn="1"/>
        </p:nvSpPr>
        <p:spPr>
          <a:xfrm>
            <a:off x="0" y="522514"/>
            <a:ext cx="12192000" cy="63354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p:cNvSpPr/>
          <p:nvPr userDrawn="1"/>
        </p:nvSpPr>
        <p:spPr>
          <a:xfrm>
            <a:off x="1811418" y="2338087"/>
            <a:ext cx="8569164" cy="18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le 1"/>
          <p:cNvSpPr>
            <a:spLocks noGrp="1"/>
          </p:cNvSpPr>
          <p:nvPr>
            <p:ph type="ctrTitle" hasCustomPrompt="1"/>
          </p:nvPr>
        </p:nvSpPr>
        <p:spPr>
          <a:xfrm>
            <a:off x="1703388" y="2465162"/>
            <a:ext cx="8785224" cy="1759588"/>
          </a:xfrm>
        </p:spPr>
        <p:txBody>
          <a:bodyPr bIns="216000" anchor="ctr" anchorCtr="1">
            <a:normAutofit/>
          </a:bodyPr>
          <a:lstStyle>
            <a:lvl1pPr algn="ctr">
              <a:defRPr sz="4800" baseline="0"/>
            </a:lvl1pPr>
          </a:lstStyle>
          <a:p>
            <a:r>
              <a:rPr lang="nb-NO" noProof="0" dirty="0" smtClean="0"/>
              <a:t>Legg inn skillearktekst</a:t>
            </a:r>
            <a:endParaRPr lang="nb-NO"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23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 Hvitt kort">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2286001" y="2260600"/>
            <a:ext cx="7620000" cy="30734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 name="Straight Connector 5"/>
          <p:cNvCxnSpPr/>
          <p:nvPr userDrawn="1"/>
        </p:nvCxnSpPr>
        <p:spPr>
          <a:xfrm>
            <a:off x="4332288" y="3429000"/>
            <a:ext cx="35274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566988" y="2317559"/>
            <a:ext cx="7021512" cy="1111441"/>
          </a:xfrm>
        </p:spPr>
        <p:txBody>
          <a:bodyPr wrap="none" lIns="0" tIns="46800" rIns="0" bIns="216000" anchor="b">
            <a:normAutofit/>
          </a:bodyPr>
          <a:lstStyle>
            <a:lvl1pPr algn="ctr">
              <a:defRPr sz="4800"/>
            </a:lvl1pPr>
          </a:lstStyle>
          <a:p>
            <a:r>
              <a:rPr lang="nb-NO" noProof="0" dirty="0" smtClean="0"/>
              <a:t>Legg inn tittel</a:t>
            </a:r>
            <a:endParaRPr lang="nb-NO" noProof="0" dirty="0"/>
          </a:p>
        </p:txBody>
      </p:sp>
      <p:sp>
        <p:nvSpPr>
          <p:cNvPr id="3" name="Subtitle 2"/>
          <p:cNvSpPr>
            <a:spLocks noGrp="1"/>
          </p:cNvSpPr>
          <p:nvPr>
            <p:ph type="subTitle" idx="1" hasCustomPrompt="1"/>
          </p:nvPr>
        </p:nvSpPr>
        <p:spPr>
          <a:xfrm>
            <a:off x="2566987" y="3428618"/>
            <a:ext cx="7021513" cy="1655762"/>
          </a:xfrm>
        </p:spPr>
        <p:txBody>
          <a:bodyPr tIns="21600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smtClean="0"/>
              <a:t>Legg inn undertittel</a:t>
            </a:r>
            <a:endParaRPr lang="nb-NO" noProof="0" dirty="0"/>
          </a:p>
        </p:txBody>
      </p:sp>
      <p:sp>
        <p:nvSpPr>
          <p:cNvPr id="4" name="Round Same Side Corner Rectangle 3"/>
          <p:cNvSpPr/>
          <p:nvPr userDrawn="1"/>
        </p:nvSpPr>
        <p:spPr>
          <a:xfrm>
            <a:off x="2286001" y="1524771"/>
            <a:ext cx="7620000" cy="735828"/>
          </a:xfrm>
          <a:prstGeom prst="round2Same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Box 11"/>
          <p:cNvSpPr txBox="1"/>
          <p:nvPr userDrawn="1"/>
        </p:nvSpPr>
        <p:spPr>
          <a:xfrm>
            <a:off x="0" y="-726090"/>
            <a:ext cx="9623468" cy="646331"/>
          </a:xfrm>
          <a:prstGeom prst="rect">
            <a:avLst/>
          </a:prstGeom>
          <a:noFill/>
          <a:ln w="12700">
            <a:solidFill>
              <a:srgbClr val="FF0000"/>
            </a:solidFill>
          </a:ln>
        </p:spPr>
        <p:txBody>
          <a:bodyPr wrap="none" rtlCol="0">
            <a:spAutoFit/>
          </a:bodyPr>
          <a:lstStyle/>
          <a:p>
            <a:r>
              <a:rPr lang="nb-NO" dirty="0"/>
              <a:t>Sett inn bakgrunnsbilde ved å formatere bakgrunnen på lysbildet: </a:t>
            </a:r>
            <a:br>
              <a:rPr lang="nb-NO" dirty="0"/>
            </a:br>
            <a:r>
              <a:rPr lang="nb-NO" dirty="0"/>
              <a:t>Høyreklikk på bakgrunnen, velg «Formater bakgrunn», «Bilde…» </a:t>
            </a:r>
            <a:r>
              <a:rPr lang="nb-NO" baseline="0" dirty="0"/>
              <a:t>og velg et annet bilde som bakgrunn</a:t>
            </a:r>
            <a:endParaRPr lang="nb-NO" dirty="0"/>
          </a:p>
        </p:txBody>
      </p:sp>
      <p:pic>
        <p:nvPicPr>
          <p:cNvPr id="14" name="Picture 13"/>
          <p:cNvPicPr>
            <a:picLocks noChangeAspect="1"/>
          </p:cNvPicPr>
          <p:nvPr userDrawn="1"/>
        </p:nvPicPr>
        <p:blipFill>
          <a:blip r:embed="rId2"/>
          <a:stretch>
            <a:fillRect/>
          </a:stretch>
        </p:blipFill>
        <p:spPr>
          <a:xfrm>
            <a:off x="2520950" y="1760585"/>
            <a:ext cx="330200" cy="355600"/>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orside 3 - Basi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07131"/>
            <a:ext cx="9144000" cy="1978214"/>
          </a:xfrm>
        </p:spPr>
        <p:txBody>
          <a:bodyPr bIns="216000" anchor="b">
            <a:normAutofit/>
          </a:bodyPr>
          <a:lstStyle>
            <a:lvl1pPr algn="ctr">
              <a:defRPr sz="4800"/>
            </a:lvl1pPr>
          </a:lstStyle>
          <a:p>
            <a:r>
              <a:rPr lang="nb-NO" noProof="0" dirty="0" smtClean="0"/>
              <a:t>Legg inn tittel</a:t>
            </a:r>
            <a:endParaRPr lang="nb-NO" noProof="0" dirty="0"/>
          </a:p>
        </p:txBody>
      </p:sp>
      <p:sp>
        <p:nvSpPr>
          <p:cNvPr id="3" name="Subtitle 2"/>
          <p:cNvSpPr>
            <a:spLocks noGrp="1"/>
          </p:cNvSpPr>
          <p:nvPr>
            <p:ph type="subTitle" idx="1" hasCustomPrompt="1"/>
          </p:nvPr>
        </p:nvSpPr>
        <p:spPr>
          <a:xfrm>
            <a:off x="1524000" y="3085345"/>
            <a:ext cx="9144000" cy="1655762"/>
          </a:xfrm>
        </p:spPr>
        <p:txBody>
          <a:bodyPr tIns="21600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smtClean="0"/>
              <a:t>Legg inn undertittel</a:t>
            </a:r>
            <a:endParaRPr lang="nb-NO" noProof="0" dirty="0"/>
          </a:p>
        </p:txBody>
      </p:sp>
      <p:cxnSp>
        <p:nvCxnSpPr>
          <p:cNvPr id="11" name="Straight Connector 10"/>
          <p:cNvCxnSpPr/>
          <p:nvPr userDrawn="1"/>
        </p:nvCxnSpPr>
        <p:spPr>
          <a:xfrm>
            <a:off x="5232400" y="3085345"/>
            <a:ext cx="17272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0823"/>
            <a:ext cx="10514013" cy="1169865"/>
          </a:xfrm>
        </p:spPr>
        <p:txBody>
          <a:bodyPr bIns="216000" anchor="b" anchorCtr="0"/>
          <a:lstStyle/>
          <a:p>
            <a:r>
              <a:rPr lang="nb-NO" smtClean="0"/>
              <a:t>Klikk for å redigere tittelstil</a:t>
            </a:r>
            <a:endParaRPr lang="en-US" dirty="0"/>
          </a:p>
        </p:txBody>
      </p:sp>
      <p:sp>
        <p:nvSpPr>
          <p:cNvPr id="3" name="Content Placeholder 2"/>
          <p:cNvSpPr>
            <a:spLocks noGrp="1"/>
          </p:cNvSpPr>
          <p:nvPr>
            <p:ph idx="1"/>
          </p:nvPr>
        </p:nvSpPr>
        <p:spPr>
          <a:xfrm>
            <a:off x="838200" y="1690688"/>
            <a:ext cx="7886700" cy="4367212"/>
          </a:xfrm>
        </p:spPr>
        <p:txBody>
          <a:bodyPr tIns="216000"/>
          <a:lstStyle>
            <a:lvl1pPr>
              <a:lnSpc>
                <a:spcPct val="100000"/>
              </a:lnSpc>
              <a:spcAft>
                <a:spcPts val="800"/>
              </a:spcAft>
              <a:defRPr/>
            </a:lvl1pPr>
            <a:lvl2pPr>
              <a:lnSpc>
                <a:spcPct val="100000"/>
              </a:lnSpc>
              <a:spcAft>
                <a:spcPts val="800"/>
              </a:spcAft>
              <a:defRPr/>
            </a:lvl2pPr>
            <a:lvl3pPr>
              <a:lnSpc>
                <a:spcPct val="100000"/>
              </a:lnSpc>
              <a:spcAft>
                <a:spcPts val="800"/>
              </a:spcAft>
              <a:defRPr/>
            </a:lvl3pPr>
          </a:lstStyle>
          <a:p>
            <a:pPr lvl="0"/>
            <a:r>
              <a:rPr lang="nb-NO" smtClean="0"/>
              <a:t>Rediger tekststiler i malen</a:t>
            </a:r>
          </a:p>
          <a:p>
            <a:pPr lvl="1"/>
            <a:r>
              <a:rPr lang="nb-NO" smtClean="0"/>
              <a:t>Andre nivå</a:t>
            </a:r>
          </a:p>
          <a:p>
            <a:pPr lvl="2"/>
            <a:r>
              <a:rPr lang="nb-NO" smtClean="0"/>
              <a:t>Tredje nivå</a:t>
            </a:r>
          </a:p>
        </p:txBody>
      </p:sp>
      <p:cxnSp>
        <p:nvCxnSpPr>
          <p:cNvPr id="5" name="Straight Connector 4"/>
          <p:cNvCxnSpPr/>
          <p:nvPr userDrawn="1"/>
        </p:nvCxnSpPr>
        <p:spPr>
          <a:xfrm>
            <a:off x="947738" y="1692276"/>
            <a:ext cx="172878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 med bilde">
    <p:spTree>
      <p:nvGrpSpPr>
        <p:cNvPr id="1" name=""/>
        <p:cNvGrpSpPr/>
        <p:nvPr/>
      </p:nvGrpSpPr>
      <p:grpSpPr>
        <a:xfrm>
          <a:off x="0" y="0"/>
          <a:ext cx="0" cy="0"/>
          <a:chOff x="0" y="0"/>
          <a:chExt cx="0" cy="0"/>
        </a:xfrm>
      </p:grpSpPr>
      <p:sp>
        <p:nvSpPr>
          <p:cNvPr id="2" name="Title 1"/>
          <p:cNvSpPr>
            <a:spLocks noGrp="1"/>
          </p:cNvSpPr>
          <p:nvPr>
            <p:ph type="title"/>
          </p:nvPr>
        </p:nvSpPr>
        <p:spPr/>
        <p:txBody>
          <a:bodyPr bIns="216000" anchor="b" anchorCtr="0"/>
          <a:lstStyle/>
          <a:p>
            <a:r>
              <a:rPr lang="nb-NO" noProof="0" smtClean="0"/>
              <a:t>Klikk for å redigere tittelstil</a:t>
            </a:r>
            <a:endParaRPr lang="nb-NO" noProof="0" dirty="0"/>
          </a:p>
        </p:txBody>
      </p:sp>
      <p:sp>
        <p:nvSpPr>
          <p:cNvPr id="9" name="Picture Placeholder 8"/>
          <p:cNvSpPr>
            <a:spLocks noGrp="1"/>
          </p:cNvSpPr>
          <p:nvPr>
            <p:ph type="pic" sz="quarter" idx="10"/>
          </p:nvPr>
        </p:nvSpPr>
        <p:spPr>
          <a:xfrm>
            <a:off x="6959600" y="520700"/>
            <a:ext cx="5232400" cy="6057900"/>
          </a:xfrm>
        </p:spPr>
        <p:txBody>
          <a:bodyPr/>
          <a:lstStyle/>
          <a:p>
            <a:r>
              <a:rPr lang="nb-NO" smtClean="0"/>
              <a:t>Klikk ikonet for å legge til et bilde</a:t>
            </a:r>
            <a:endParaRPr lang="nb-NO" dirty="0"/>
          </a:p>
        </p:txBody>
      </p:sp>
      <p:cxnSp>
        <p:nvCxnSpPr>
          <p:cNvPr id="7" name="Straight Connector 6"/>
          <p:cNvCxnSpPr/>
          <p:nvPr userDrawn="1"/>
        </p:nvCxnSpPr>
        <p:spPr>
          <a:xfrm>
            <a:off x="947738" y="1692276"/>
            <a:ext cx="17287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 Placeholder 23"/>
          <p:cNvSpPr>
            <a:spLocks noGrp="1"/>
          </p:cNvSpPr>
          <p:nvPr>
            <p:ph type="body" sz="quarter" idx="11" hasCustomPrompt="1"/>
          </p:nvPr>
        </p:nvSpPr>
        <p:spPr>
          <a:xfrm>
            <a:off x="2770188" y="6251318"/>
            <a:ext cx="4189412" cy="327282"/>
          </a:xfrm>
        </p:spPr>
        <p:txBody>
          <a:bodyPr tIns="46800" rIns="216000" bIns="144000" anchor="b" anchorCtr="0">
            <a:noAutofit/>
          </a:bodyPr>
          <a:lstStyle>
            <a:lvl1pPr marL="0" indent="0" algn="r">
              <a:buFontTx/>
              <a:buNone/>
              <a:defRPr sz="1400" baseline="0">
                <a:solidFill>
                  <a:schemeClr val="bg2"/>
                </a:solidFill>
              </a:defRPr>
            </a:lvl1pPr>
            <a:lvl2pPr marL="457200" indent="0" algn="r">
              <a:buFontTx/>
              <a:buNone/>
              <a:defRPr sz="1400"/>
            </a:lvl2pPr>
            <a:lvl3pPr marL="914400" indent="0" algn="r">
              <a:buFontTx/>
              <a:buNone/>
              <a:defRPr sz="1400"/>
            </a:lvl3pPr>
            <a:lvl4pPr marL="1371600" indent="0" algn="r">
              <a:buFontTx/>
              <a:buNone/>
              <a:defRPr sz="1400"/>
            </a:lvl4pPr>
            <a:lvl5pPr marL="1828800" indent="0" algn="r">
              <a:buFontTx/>
              <a:buNone/>
              <a:defRPr sz="1400"/>
            </a:lvl5pPr>
          </a:lstStyle>
          <a:p>
            <a:pPr lvl="0"/>
            <a:r>
              <a:rPr lang="en-US" dirty="0" smtClean="0"/>
              <a:t>Legg </a:t>
            </a:r>
            <a:r>
              <a:rPr lang="en-US" dirty="0" err="1" smtClean="0"/>
              <a:t>helst</a:t>
            </a:r>
            <a:r>
              <a:rPr lang="en-US" dirty="0" smtClean="0"/>
              <a:t> inn </a:t>
            </a:r>
            <a:r>
              <a:rPr lang="en-US" dirty="0" err="1" smtClean="0"/>
              <a:t>fotokreditt</a:t>
            </a:r>
            <a:r>
              <a:rPr lang="en-US" dirty="0" smtClean="0"/>
              <a:t> her</a:t>
            </a:r>
          </a:p>
        </p:txBody>
      </p:sp>
      <p:sp>
        <p:nvSpPr>
          <p:cNvPr id="10" name="Content Placeholder 2"/>
          <p:cNvSpPr>
            <a:spLocks noGrp="1"/>
          </p:cNvSpPr>
          <p:nvPr>
            <p:ph idx="1"/>
          </p:nvPr>
        </p:nvSpPr>
        <p:spPr>
          <a:xfrm>
            <a:off x="838200" y="1690688"/>
            <a:ext cx="6024154" cy="4367212"/>
          </a:xfrm>
        </p:spPr>
        <p:txBody>
          <a:bodyPr tIns="216000"/>
          <a:lstStyle>
            <a:lvl1pPr>
              <a:lnSpc>
                <a:spcPct val="100000"/>
              </a:lnSpc>
              <a:spcAft>
                <a:spcPts val="800"/>
              </a:spcAft>
              <a:defRPr/>
            </a:lvl1pPr>
            <a:lvl2pPr>
              <a:lnSpc>
                <a:spcPct val="100000"/>
              </a:lnSpc>
              <a:spcAft>
                <a:spcPts val="800"/>
              </a:spcAft>
              <a:defRPr/>
            </a:lvl2pPr>
            <a:lvl3pPr>
              <a:lnSpc>
                <a:spcPct val="100000"/>
              </a:lnSpc>
              <a:spcAft>
                <a:spcPts val="800"/>
              </a:spcAft>
              <a:defRPr/>
            </a:lvl3pPr>
          </a:lstStyle>
          <a:p>
            <a:pPr lvl="0"/>
            <a:r>
              <a:rPr lang="nb-NO" smtClean="0"/>
              <a:t>Rediger tekststiler i malen</a:t>
            </a:r>
          </a:p>
          <a:p>
            <a:pPr lvl="1"/>
            <a:r>
              <a:rPr lang="nb-NO" smtClean="0"/>
              <a:t>Andre nivå</a:t>
            </a:r>
          </a:p>
          <a:p>
            <a:pPr lvl="2"/>
            <a:r>
              <a:rPr lang="nb-NO" smtClean="0"/>
              <a:t>Tredje nivå</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 med faktaboks">
    <p:bg>
      <p:bgPr>
        <a:solidFill>
          <a:schemeClr val="bg1">
            <a:alpha val="50000"/>
          </a:schemeClr>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a:xfrm rot="10800000">
            <a:off x="8534398" y="1443292"/>
            <a:ext cx="2817813" cy="4614608"/>
          </a:xfrm>
          <a:prstGeom prst="round2SameRect">
            <a:avLst>
              <a:gd name="adj1" fmla="val 2570"/>
              <a:gd name="adj2" fmla="val 0"/>
            </a:avLst>
          </a:prstGeom>
          <a:solidFill>
            <a:schemeClr val="accent1">
              <a:alpha val="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Content Placeholder 6"/>
          <p:cNvSpPr>
            <a:spLocks noGrp="1"/>
          </p:cNvSpPr>
          <p:nvPr>
            <p:ph sz="quarter" idx="10" hasCustomPrompt="1"/>
          </p:nvPr>
        </p:nvSpPr>
        <p:spPr>
          <a:xfrm>
            <a:off x="8534398" y="2247537"/>
            <a:ext cx="2817813" cy="3794489"/>
          </a:xfrm>
          <a:noFill/>
        </p:spPr>
        <p:txBody>
          <a:bodyPr lIns="198000" tIns="144000" rIns="198000" bIns="262800">
            <a:normAutofit/>
          </a:bodyPr>
          <a:lstStyle>
            <a:lvl1pPr>
              <a:defRPr sz="1800"/>
            </a:lvl1pPr>
          </a:lstStyle>
          <a:p>
            <a:pPr lvl="0"/>
            <a:r>
              <a:rPr lang="en-US" dirty="0" smtClean="0"/>
              <a:t>Second level</a:t>
            </a:r>
            <a:endParaRPr lang="nb-NO" dirty="0"/>
          </a:p>
        </p:txBody>
      </p:sp>
      <p:sp>
        <p:nvSpPr>
          <p:cNvPr id="16" name="Text Placeholder 15"/>
          <p:cNvSpPr>
            <a:spLocks noGrp="1"/>
          </p:cNvSpPr>
          <p:nvPr>
            <p:ph type="body" sz="quarter" idx="11" hasCustomPrompt="1"/>
          </p:nvPr>
        </p:nvSpPr>
        <p:spPr>
          <a:xfrm>
            <a:off x="8534400" y="1447437"/>
            <a:ext cx="2817813" cy="800100"/>
          </a:xfrm>
        </p:spPr>
        <p:txBody>
          <a:bodyPr lIns="198000" rIns="198000" bIns="144000" anchor="b" anchorCtr="0"/>
          <a:lstStyle>
            <a:lvl1pPr marL="0" indent="0">
              <a:buFontTx/>
              <a:buNone/>
              <a:defRPr>
                <a:latin typeface="+mj-lt"/>
              </a:defRPr>
            </a:lvl1pPr>
          </a:lstStyle>
          <a:p>
            <a:pPr marL="228600" marR="0" lvl="0" indent="-228600" algn="l" defTabSz="914400" rtl="0" eaLnBrk="1" fontAlgn="auto" latinLnBrk="0" hangingPunct="1">
              <a:lnSpc>
                <a:spcPct val="90000"/>
              </a:lnSpc>
              <a:spcBef>
                <a:spcPts val="1000"/>
              </a:spcBef>
              <a:spcAft>
                <a:spcPts val="0"/>
              </a:spcAft>
              <a:buClr>
                <a:schemeClr val="accent3"/>
              </a:buClr>
              <a:buSzPct val="75000"/>
              <a:buFontTx/>
              <a:buNone/>
              <a:tabLst/>
              <a:defRPr/>
            </a:pPr>
            <a:r>
              <a:rPr lang="nb-NO" dirty="0" smtClean="0"/>
              <a:t>Overskrift</a:t>
            </a:r>
            <a:endParaRPr lang="nb-NO" dirty="0"/>
          </a:p>
        </p:txBody>
      </p:sp>
      <p:cxnSp>
        <p:nvCxnSpPr>
          <p:cNvPr id="12" name="Straight Connector 11"/>
          <p:cNvCxnSpPr/>
          <p:nvPr userDrawn="1"/>
        </p:nvCxnSpPr>
        <p:spPr>
          <a:xfrm>
            <a:off x="8724900" y="2247537"/>
            <a:ext cx="863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520823"/>
            <a:ext cx="7021513" cy="1169865"/>
          </a:xfrm>
        </p:spPr>
        <p:txBody>
          <a:bodyPr bIns="216000" anchor="b" anchorCtr="0"/>
          <a:lstStyle/>
          <a:p>
            <a:r>
              <a:rPr lang="nb-NO" smtClean="0"/>
              <a:t>Klikk for å redigere tittelstil</a:t>
            </a:r>
            <a:endParaRPr lang="en-US" dirty="0"/>
          </a:p>
        </p:txBody>
      </p:sp>
      <p:sp>
        <p:nvSpPr>
          <p:cNvPr id="3" name="Content Placeholder 2"/>
          <p:cNvSpPr>
            <a:spLocks noGrp="1"/>
          </p:cNvSpPr>
          <p:nvPr>
            <p:ph idx="1"/>
          </p:nvPr>
        </p:nvSpPr>
        <p:spPr>
          <a:xfrm>
            <a:off x="838199" y="1690688"/>
            <a:ext cx="7021513" cy="4351338"/>
          </a:xfrm>
        </p:spPr>
        <p:txBody>
          <a:bodyPr tIns="216000"/>
          <a:lstStyle>
            <a:lvl1pPr>
              <a:lnSpc>
                <a:spcPct val="100000"/>
              </a:lnSpc>
              <a:spcAft>
                <a:spcPts val="800"/>
              </a:spcAft>
              <a:defRPr/>
            </a:lvl1pPr>
            <a:lvl2pPr>
              <a:lnSpc>
                <a:spcPct val="100000"/>
              </a:lnSpc>
              <a:spcAft>
                <a:spcPts val="800"/>
              </a:spcAft>
              <a:defRPr/>
            </a:lvl2pPr>
            <a:lvl3pPr>
              <a:lnSpc>
                <a:spcPct val="100000"/>
              </a:lnSpc>
              <a:spcAft>
                <a:spcPts val="800"/>
              </a:spcAft>
              <a:defRPr/>
            </a:lvl3pPr>
          </a:lstStyle>
          <a:p>
            <a:pPr lvl="0"/>
            <a:r>
              <a:rPr lang="nb-NO" smtClean="0"/>
              <a:t>Rediger tekststiler i malen</a:t>
            </a:r>
          </a:p>
          <a:p>
            <a:pPr lvl="1"/>
            <a:r>
              <a:rPr lang="nb-NO" smtClean="0"/>
              <a:t>Andre nivå</a:t>
            </a:r>
          </a:p>
          <a:p>
            <a:pPr lvl="2"/>
            <a:r>
              <a:rPr lang="nb-NO" smtClean="0"/>
              <a:t>Tredje nivå</a:t>
            </a:r>
          </a:p>
        </p:txBody>
      </p:sp>
      <p:cxnSp>
        <p:nvCxnSpPr>
          <p:cNvPr id="13" name="Straight Connector 12"/>
          <p:cNvCxnSpPr/>
          <p:nvPr userDrawn="1"/>
        </p:nvCxnSpPr>
        <p:spPr>
          <a:xfrm>
            <a:off x="947738" y="1692276"/>
            <a:ext cx="17287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ound Same Side Corner Rectangle 9"/>
          <p:cNvSpPr/>
          <p:nvPr userDrawn="1"/>
        </p:nvSpPr>
        <p:spPr>
          <a:xfrm>
            <a:off x="8534399" y="1059476"/>
            <a:ext cx="2817813" cy="390779"/>
          </a:xfrm>
          <a:prstGeom prst="round2SameRect">
            <a:avLst>
              <a:gd name="adj1" fmla="val 7753"/>
              <a:gd name="adj2"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spc="100" baseline="0" dirty="0" smtClean="0"/>
              <a:t>FAKTA</a:t>
            </a:r>
            <a:endParaRPr lang="nb-NO" sz="1400" spc="100" baseline="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guide id="2" orient="horz" pos="12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 med faktaboks inkl bilde">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20823"/>
            <a:ext cx="7021513" cy="1169865"/>
          </a:xfrm>
        </p:spPr>
        <p:txBody>
          <a:bodyPr bIns="216000" anchor="b" anchorCtr="0"/>
          <a:lstStyle/>
          <a:p>
            <a:r>
              <a:rPr lang="nb-NO" smtClean="0"/>
              <a:t>Klikk for å redigere tittelstil</a:t>
            </a:r>
            <a:endParaRPr lang="en-US" dirty="0"/>
          </a:p>
        </p:txBody>
      </p:sp>
      <p:sp>
        <p:nvSpPr>
          <p:cNvPr id="3" name="Content Placeholder 2"/>
          <p:cNvSpPr>
            <a:spLocks noGrp="1"/>
          </p:cNvSpPr>
          <p:nvPr>
            <p:ph idx="1"/>
          </p:nvPr>
        </p:nvSpPr>
        <p:spPr>
          <a:xfrm>
            <a:off x="838199" y="1690688"/>
            <a:ext cx="7021513" cy="4351338"/>
          </a:xfrm>
        </p:spPr>
        <p:txBody>
          <a:bodyPr tIns="216000"/>
          <a:lstStyle>
            <a:lvl1pPr>
              <a:lnSpc>
                <a:spcPct val="100000"/>
              </a:lnSpc>
              <a:spcAft>
                <a:spcPts val="800"/>
              </a:spcAft>
              <a:defRPr/>
            </a:lvl1pPr>
            <a:lvl2pPr>
              <a:lnSpc>
                <a:spcPct val="100000"/>
              </a:lnSpc>
              <a:spcAft>
                <a:spcPts val="800"/>
              </a:spcAft>
              <a:defRPr/>
            </a:lvl2pPr>
            <a:lvl3pPr>
              <a:lnSpc>
                <a:spcPct val="100000"/>
              </a:lnSpc>
              <a:spcAft>
                <a:spcPts val="800"/>
              </a:spcAft>
              <a:defRPr/>
            </a:lvl3pPr>
          </a:lstStyle>
          <a:p>
            <a:pPr lvl="0"/>
            <a:r>
              <a:rPr lang="nb-NO" smtClean="0"/>
              <a:t>Rediger tekststiler i malen</a:t>
            </a:r>
          </a:p>
          <a:p>
            <a:pPr lvl="1"/>
            <a:r>
              <a:rPr lang="nb-NO" smtClean="0"/>
              <a:t>Andre nivå</a:t>
            </a:r>
          </a:p>
          <a:p>
            <a:pPr lvl="2"/>
            <a:r>
              <a:rPr lang="nb-NO" smtClean="0"/>
              <a:t>Tredje nivå</a:t>
            </a:r>
          </a:p>
        </p:txBody>
      </p:sp>
      <p:sp>
        <p:nvSpPr>
          <p:cNvPr id="9" name="Round Same Side Corner Rectangle 8"/>
          <p:cNvSpPr/>
          <p:nvPr userDrawn="1"/>
        </p:nvSpPr>
        <p:spPr>
          <a:xfrm rot="10800000">
            <a:off x="8534398" y="1306767"/>
            <a:ext cx="2817813" cy="4743744"/>
          </a:xfrm>
          <a:prstGeom prst="round2SameRect">
            <a:avLst>
              <a:gd name="adj1" fmla="val 2570"/>
              <a:gd name="adj2" fmla="val 0"/>
            </a:avLst>
          </a:prstGeom>
          <a:solidFill>
            <a:schemeClr val="accent1">
              <a:alpha val="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Content Placeholder 6"/>
          <p:cNvSpPr>
            <a:spLocks noGrp="1"/>
          </p:cNvSpPr>
          <p:nvPr>
            <p:ph sz="quarter" idx="10" hasCustomPrompt="1"/>
          </p:nvPr>
        </p:nvSpPr>
        <p:spPr>
          <a:xfrm>
            <a:off x="8534398" y="3395886"/>
            <a:ext cx="2817813" cy="2646140"/>
          </a:xfrm>
          <a:noFill/>
        </p:spPr>
        <p:txBody>
          <a:bodyPr lIns="198000" tIns="144000" rIns="198000" bIns="262800">
            <a:normAutofit/>
          </a:bodyPr>
          <a:lstStyle>
            <a:lvl1pPr>
              <a:defRPr sz="1800"/>
            </a:lvl1pPr>
          </a:lstStyle>
          <a:p>
            <a:pPr lvl="0"/>
            <a:r>
              <a:rPr lang="en-US" dirty="0" smtClean="0"/>
              <a:t>Second level</a:t>
            </a:r>
            <a:endParaRPr lang="nb-NO" dirty="0"/>
          </a:p>
        </p:txBody>
      </p:sp>
      <p:cxnSp>
        <p:nvCxnSpPr>
          <p:cNvPr id="12" name="Straight Connector 11"/>
          <p:cNvCxnSpPr/>
          <p:nvPr userDrawn="1"/>
        </p:nvCxnSpPr>
        <p:spPr>
          <a:xfrm>
            <a:off x="8724900" y="3395885"/>
            <a:ext cx="863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5"/>
          <p:cNvSpPr>
            <a:spLocks noGrp="1"/>
          </p:cNvSpPr>
          <p:nvPr>
            <p:ph type="body" sz="quarter" idx="11" hasCustomPrompt="1"/>
          </p:nvPr>
        </p:nvSpPr>
        <p:spPr>
          <a:xfrm>
            <a:off x="8534398" y="2595784"/>
            <a:ext cx="2817813" cy="800100"/>
          </a:xfrm>
        </p:spPr>
        <p:txBody>
          <a:bodyPr lIns="198000" rIns="198000" bIns="144000" anchor="b" anchorCtr="0"/>
          <a:lstStyle>
            <a:lvl1pPr marL="0" indent="0">
              <a:buFontTx/>
              <a:buNone/>
              <a:defRPr>
                <a:latin typeface="+mj-lt"/>
              </a:defRPr>
            </a:lvl1pPr>
          </a:lstStyle>
          <a:p>
            <a:pPr marL="228600" marR="0" lvl="0" indent="-228600" algn="l" defTabSz="914400" rtl="0" eaLnBrk="1" fontAlgn="auto" latinLnBrk="0" hangingPunct="1">
              <a:lnSpc>
                <a:spcPct val="90000"/>
              </a:lnSpc>
              <a:spcBef>
                <a:spcPts val="1000"/>
              </a:spcBef>
              <a:spcAft>
                <a:spcPts val="0"/>
              </a:spcAft>
              <a:buClr>
                <a:schemeClr val="accent3"/>
              </a:buClr>
              <a:buSzPct val="75000"/>
              <a:buFontTx/>
              <a:buNone/>
              <a:tabLst/>
              <a:defRPr/>
            </a:pPr>
            <a:r>
              <a:rPr lang="nb-NO" dirty="0" smtClean="0"/>
              <a:t>Overskrift</a:t>
            </a:r>
            <a:endParaRPr lang="nb-NO" dirty="0"/>
          </a:p>
        </p:txBody>
      </p:sp>
      <p:sp>
        <p:nvSpPr>
          <p:cNvPr id="15" name="Picture Placeholder 14"/>
          <p:cNvSpPr>
            <a:spLocks noGrp="1"/>
          </p:cNvSpPr>
          <p:nvPr>
            <p:ph type="pic" sz="quarter" idx="12"/>
          </p:nvPr>
        </p:nvSpPr>
        <p:spPr>
          <a:xfrm>
            <a:off x="8534398" y="1443292"/>
            <a:ext cx="2817813" cy="1152745"/>
          </a:xfrm>
        </p:spPr>
        <p:txBody>
          <a:bodyPr/>
          <a:lstStyle/>
          <a:p>
            <a:r>
              <a:rPr lang="nb-NO" smtClean="0"/>
              <a:t>Klikk ikonet for å legge til et bilde</a:t>
            </a:r>
            <a:endParaRPr lang="nb-NO"/>
          </a:p>
        </p:txBody>
      </p:sp>
      <p:sp>
        <p:nvSpPr>
          <p:cNvPr id="16" name="Text Placeholder 23"/>
          <p:cNvSpPr>
            <a:spLocks noGrp="1"/>
          </p:cNvSpPr>
          <p:nvPr>
            <p:ph type="body" sz="quarter" idx="13" hasCustomPrompt="1"/>
          </p:nvPr>
        </p:nvSpPr>
        <p:spPr>
          <a:xfrm>
            <a:off x="7162799" y="6200518"/>
            <a:ext cx="4189412" cy="327282"/>
          </a:xfrm>
        </p:spPr>
        <p:txBody>
          <a:bodyPr>
            <a:noAutofit/>
          </a:bodyPr>
          <a:lstStyle>
            <a:lvl1pPr marL="0" indent="0" algn="r">
              <a:buFontTx/>
              <a:buNone/>
              <a:defRPr sz="1400" baseline="0">
                <a:solidFill>
                  <a:schemeClr val="bg2"/>
                </a:solidFill>
              </a:defRPr>
            </a:lvl1pPr>
            <a:lvl2pPr marL="457200" indent="0" algn="r">
              <a:buFontTx/>
              <a:buNone/>
              <a:defRPr sz="1400"/>
            </a:lvl2pPr>
            <a:lvl3pPr marL="914400" indent="0" algn="r">
              <a:buFontTx/>
              <a:buNone/>
              <a:defRPr sz="1400"/>
            </a:lvl3pPr>
            <a:lvl4pPr marL="1371600" indent="0" algn="r">
              <a:buFontTx/>
              <a:buNone/>
              <a:defRPr sz="1400"/>
            </a:lvl4pPr>
            <a:lvl5pPr marL="1828800" indent="0" algn="r">
              <a:buFontTx/>
              <a:buNone/>
              <a:defRPr sz="1400"/>
            </a:lvl5pPr>
          </a:lstStyle>
          <a:p>
            <a:pPr lvl="0"/>
            <a:r>
              <a:rPr lang="en-US" dirty="0" smtClean="0"/>
              <a:t>Legg </a:t>
            </a:r>
            <a:r>
              <a:rPr lang="en-US" dirty="0" err="1" smtClean="0"/>
              <a:t>helst</a:t>
            </a:r>
            <a:r>
              <a:rPr lang="en-US" dirty="0" smtClean="0"/>
              <a:t> inn </a:t>
            </a:r>
            <a:r>
              <a:rPr lang="en-US" dirty="0" err="1" smtClean="0"/>
              <a:t>fotokreditt</a:t>
            </a:r>
            <a:r>
              <a:rPr lang="en-US" dirty="0" smtClean="0"/>
              <a:t> her</a:t>
            </a:r>
          </a:p>
        </p:txBody>
      </p:sp>
      <p:cxnSp>
        <p:nvCxnSpPr>
          <p:cNvPr id="14" name="Straight Connector 13"/>
          <p:cNvCxnSpPr/>
          <p:nvPr userDrawn="1"/>
        </p:nvCxnSpPr>
        <p:spPr>
          <a:xfrm>
            <a:off x="947738" y="1692276"/>
            <a:ext cx="17287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ound Same Side Corner Rectangle 16"/>
          <p:cNvSpPr/>
          <p:nvPr userDrawn="1"/>
        </p:nvSpPr>
        <p:spPr>
          <a:xfrm>
            <a:off x="8534399" y="1059476"/>
            <a:ext cx="2817813" cy="390779"/>
          </a:xfrm>
          <a:prstGeom prst="round2SameRect">
            <a:avLst>
              <a:gd name="adj1" fmla="val 7753"/>
              <a:gd name="adj2"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spc="100" baseline="0" dirty="0" smtClean="0"/>
              <a:t>FAKTA</a:t>
            </a:r>
            <a:endParaRPr lang="nb-NO" sz="1400" spc="100" baseline="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tel og innhold - delt side">
    <p:spTree>
      <p:nvGrpSpPr>
        <p:cNvPr id="1" name=""/>
        <p:cNvGrpSpPr/>
        <p:nvPr/>
      </p:nvGrpSpPr>
      <p:grpSpPr>
        <a:xfrm>
          <a:off x="0" y="0"/>
          <a:ext cx="0" cy="0"/>
          <a:chOff x="0" y="0"/>
          <a:chExt cx="0" cy="0"/>
        </a:xfrm>
      </p:grpSpPr>
      <p:sp>
        <p:nvSpPr>
          <p:cNvPr id="2" name="Title 1"/>
          <p:cNvSpPr>
            <a:spLocks noGrp="1"/>
          </p:cNvSpPr>
          <p:nvPr>
            <p:ph type="title"/>
          </p:nvPr>
        </p:nvSpPr>
        <p:spPr/>
        <p:txBody>
          <a:bodyPr bIns="216000" anchor="b" anchorCtr="0"/>
          <a:lstStyle/>
          <a:p>
            <a:r>
              <a:rPr lang="nb-NO" noProof="0" smtClean="0"/>
              <a:t>Klikk for å redigere tittelstil</a:t>
            </a:r>
            <a:endParaRPr lang="nb-NO" noProof="0" dirty="0"/>
          </a:p>
        </p:txBody>
      </p:sp>
      <p:sp>
        <p:nvSpPr>
          <p:cNvPr id="3" name="Content Placeholder 2"/>
          <p:cNvSpPr>
            <a:spLocks noGrp="1"/>
          </p:cNvSpPr>
          <p:nvPr>
            <p:ph sz="half" idx="1"/>
          </p:nvPr>
        </p:nvSpPr>
        <p:spPr>
          <a:xfrm>
            <a:off x="839788" y="1700469"/>
            <a:ext cx="5256212" cy="4357432"/>
          </a:xfrm>
        </p:spPr>
        <p:txBody>
          <a:bodyPr tIns="216000"/>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sp>
        <p:nvSpPr>
          <p:cNvPr id="4" name="Content Placeholder 3"/>
          <p:cNvSpPr>
            <a:spLocks noGrp="1"/>
          </p:cNvSpPr>
          <p:nvPr>
            <p:ph sz="half" idx="2"/>
          </p:nvPr>
        </p:nvSpPr>
        <p:spPr>
          <a:xfrm>
            <a:off x="6096000" y="1700468"/>
            <a:ext cx="5257800" cy="4367212"/>
          </a:xfrm>
        </p:spPr>
        <p:txBody>
          <a:bodyPr tIns="216000"/>
          <a:lstStyle/>
          <a:p>
            <a:pPr lvl="0"/>
            <a:r>
              <a:rPr lang="nb-NO" noProof="0" smtClean="0"/>
              <a:t>Rediger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dirty="0"/>
          </a:p>
        </p:txBody>
      </p:sp>
      <p:cxnSp>
        <p:nvCxnSpPr>
          <p:cNvPr id="7" name="Straight Connector 6"/>
          <p:cNvCxnSpPr/>
          <p:nvPr userDrawn="1"/>
        </p:nvCxnSpPr>
        <p:spPr>
          <a:xfrm>
            <a:off x="947738" y="1692276"/>
            <a:ext cx="172878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at uten bilde">
    <p:spTree>
      <p:nvGrpSpPr>
        <p:cNvPr id="1" name=""/>
        <p:cNvGrpSpPr/>
        <p:nvPr/>
      </p:nvGrpSpPr>
      <p:grpSpPr>
        <a:xfrm>
          <a:off x="0" y="0"/>
          <a:ext cx="0" cy="0"/>
          <a:chOff x="0" y="0"/>
          <a:chExt cx="0" cy="0"/>
        </a:xfrm>
      </p:grpSpPr>
      <p:sp>
        <p:nvSpPr>
          <p:cNvPr id="4" name="Title 1"/>
          <p:cNvSpPr txBox="1">
            <a:spLocks/>
          </p:cNvSpPr>
          <p:nvPr userDrawn="1"/>
        </p:nvSpPr>
        <p:spPr>
          <a:xfrm>
            <a:off x="2451100" y="1746135"/>
            <a:ext cx="1016000" cy="901989"/>
          </a:xfrm>
          <a:prstGeom prst="rect">
            <a:avLst/>
          </a:prstGeom>
        </p:spPr>
        <p:txBody>
          <a:bodyPr vert="horz" lIns="3600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0" b="1" i="0" dirty="0" smtClean="0">
                <a:solidFill>
                  <a:schemeClr val="accent3"/>
                </a:solidFill>
                <a:latin typeface="Arial" charset="0"/>
                <a:ea typeface="Arial" charset="0"/>
                <a:cs typeface="Arial" charset="0"/>
              </a:rPr>
              <a:t>“</a:t>
            </a:r>
            <a:endParaRPr lang="en-US" sz="12000" b="1" i="0" dirty="0">
              <a:solidFill>
                <a:schemeClr val="accent3"/>
              </a:solidFill>
              <a:latin typeface="Arial" charset="0"/>
              <a:ea typeface="Arial" charset="0"/>
              <a:cs typeface="Arial" charset="0"/>
            </a:endParaRPr>
          </a:p>
        </p:txBody>
      </p:sp>
      <p:cxnSp>
        <p:nvCxnSpPr>
          <p:cNvPr id="8" name="Straight Connector 7"/>
          <p:cNvCxnSpPr/>
          <p:nvPr userDrawn="1"/>
        </p:nvCxnSpPr>
        <p:spPr>
          <a:xfrm>
            <a:off x="2566988" y="4859020"/>
            <a:ext cx="17653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hasCustomPrompt="1"/>
          </p:nvPr>
        </p:nvSpPr>
        <p:spPr>
          <a:xfrm>
            <a:off x="2566988" y="1854834"/>
            <a:ext cx="6121400" cy="2910205"/>
          </a:xfrm>
        </p:spPr>
        <p:txBody>
          <a:bodyPr lIns="0">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nb-NO" dirty="0" smtClean="0"/>
              <a:t>Klikk for å legge til sitat</a:t>
            </a:r>
            <a:endParaRPr lang="nb-NO" dirty="0"/>
          </a:p>
        </p:txBody>
      </p:sp>
      <p:sp>
        <p:nvSpPr>
          <p:cNvPr id="16" name="Text Placeholder 14"/>
          <p:cNvSpPr>
            <a:spLocks noGrp="1"/>
          </p:cNvSpPr>
          <p:nvPr>
            <p:ph type="body" sz="quarter" idx="12" hasCustomPrompt="1"/>
          </p:nvPr>
        </p:nvSpPr>
        <p:spPr>
          <a:xfrm>
            <a:off x="2566988" y="5031091"/>
            <a:ext cx="4914900" cy="531163"/>
          </a:xfrm>
        </p:spPr>
        <p:txBody>
          <a:bodyPr lIns="0">
            <a:noAutofit/>
          </a:bodyPr>
          <a:lstStyle>
            <a:lvl1pPr marL="0" indent="0">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nb-NO" dirty="0" smtClean="0"/>
              <a:t>Klikk for å legge til navn/kilde</a:t>
            </a:r>
            <a:endParaRPr lang="nb-NO"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20823"/>
            <a:ext cx="10515600" cy="1169865"/>
          </a:xfrm>
          <a:prstGeom prst="rect">
            <a:avLst/>
          </a:prstGeom>
        </p:spPr>
        <p:txBody>
          <a:bodyPr vert="horz" lIns="91440" tIns="45720" rIns="91440" bIns="45720" rtlCol="0" anchor="ctr">
            <a:normAutofit/>
          </a:bodyPr>
          <a:lstStyle/>
          <a:p>
            <a:r>
              <a:rPr lang="nb-NO" noProof="0" smtClean="0"/>
              <a:t>Klikk for å redigere tittelstil</a:t>
            </a:r>
            <a:endParaRPr lang="nb-NO" noProof="0" dirty="0"/>
          </a:p>
        </p:txBody>
      </p:sp>
      <p:sp>
        <p:nvSpPr>
          <p:cNvPr id="3" name="Text Placeholder 2"/>
          <p:cNvSpPr>
            <a:spLocks noGrp="1"/>
          </p:cNvSpPr>
          <p:nvPr>
            <p:ph type="body" idx="1"/>
          </p:nvPr>
        </p:nvSpPr>
        <p:spPr>
          <a:xfrm>
            <a:off x="838200" y="1856105"/>
            <a:ext cx="7886700" cy="4201795"/>
          </a:xfrm>
          <a:prstGeom prst="rect">
            <a:avLst/>
          </a:prstGeom>
        </p:spPr>
        <p:txBody>
          <a:bodyPr vert="horz" lIns="91440" tIns="45720" rIns="91440" bIns="45720" rtlCol="0">
            <a:normAutofit/>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a:p>
        </p:txBody>
      </p:sp>
      <p:sp>
        <p:nvSpPr>
          <p:cNvPr id="17" name="Rectangle 16"/>
          <p:cNvSpPr/>
          <p:nvPr userDrawn="1"/>
        </p:nvSpPr>
        <p:spPr>
          <a:xfrm>
            <a:off x="0" y="6580800"/>
            <a:ext cx="12192000" cy="27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ctangle 12"/>
          <p:cNvSpPr/>
          <p:nvPr userDrawn="1"/>
        </p:nvSpPr>
        <p:spPr>
          <a:xfrm>
            <a:off x="0" y="1984"/>
            <a:ext cx="12192000" cy="518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75" y="1984"/>
            <a:ext cx="1139454" cy="518839"/>
          </a:xfrm>
          <a:prstGeom prst="rect">
            <a:avLst/>
          </a:prstGeom>
        </p:spPr>
      </p:pic>
    </p:spTree>
    <p:extLst>
      <p:ext uri="{BB962C8B-B14F-4D97-AF65-F5344CB8AC3E}">
        <p14:creationId xmlns:p14="http://schemas.microsoft.com/office/powerpoint/2010/main" val="146797899"/>
      </p:ext>
    </p:extLst>
  </p:cSld>
  <p:clrMap bg1="lt1" tx1="dk1" bg2="lt2" tx2="dk2" accent1="accent1" accent2="accent2" accent3="accent3" accent4="accent4" accent5="accent5" accent6="accent6" hlink="hlink" folHlink="folHlink"/>
  <p:sldLayoutIdLst>
    <p:sldLayoutId id="2147483745" r:id="rId1"/>
    <p:sldLayoutId id="2147483744" r:id="rId2"/>
    <p:sldLayoutId id="2147483733" r:id="rId3"/>
    <p:sldLayoutId id="2147483746" r:id="rId4"/>
    <p:sldLayoutId id="2147483748" r:id="rId5"/>
    <p:sldLayoutId id="2147483734" r:id="rId6"/>
    <p:sldLayoutId id="2147483747" r:id="rId7"/>
    <p:sldLayoutId id="2147483736" r:id="rId8"/>
    <p:sldLayoutId id="2147483742" r:id="rId9"/>
    <p:sldLayoutId id="2147483743" r:id="rId10"/>
    <p:sldLayoutId id="2147483749" r:id="rId11"/>
    <p:sldLayoutId id="2147483752" r:id="rId12"/>
    <p:sldLayoutId id="2147483751" r:id="rId13"/>
    <p:sldLayoutId id="2147483750" r:id="rId14"/>
    <p:sldLayoutId id="214748375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SzPct val="75000"/>
        <a:buFontTx/>
        <a:buBlip>
          <a:blip r:embed="rId18"/>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SzPct val="75000"/>
        <a:buFontTx/>
        <a:buBlip>
          <a:blip r:embed="rId18"/>
        </a:buBlip>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75000"/>
        <a:buFontTx/>
        <a:buBlip>
          <a:blip r:embed="rId18"/>
        </a:buBlip>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7151" userDrawn="1">
          <p15:clr>
            <a:srgbClr val="F26B43"/>
          </p15:clr>
        </p15:guide>
        <p15:guide id="3" pos="3840" userDrawn="1">
          <p15:clr>
            <a:srgbClr val="F26B43"/>
          </p15:clr>
        </p15:guide>
        <p15:guide id="4" pos="4384" userDrawn="1">
          <p15:clr>
            <a:srgbClr val="F26B43"/>
          </p15:clr>
        </p15:guide>
        <p15:guide id="5" pos="5496" userDrawn="1">
          <p15:clr>
            <a:srgbClr val="F26B43"/>
          </p15:clr>
        </p15:guide>
        <p15:guide id="6" pos="4951" userDrawn="1">
          <p15:clr>
            <a:srgbClr val="F26B43"/>
          </p15:clr>
        </p15:guide>
        <p15:guide id="7" pos="1073" userDrawn="1">
          <p15:clr>
            <a:srgbClr val="F26B43"/>
          </p15:clr>
        </p15:guide>
        <p15:guide id="8" pos="1617" userDrawn="1">
          <p15:clr>
            <a:srgbClr val="F26B43"/>
          </p15:clr>
        </p15:guide>
        <p15:guide id="9" pos="2184" userDrawn="1">
          <p15:clr>
            <a:srgbClr val="F26B43"/>
          </p15:clr>
        </p15:guide>
        <p15:guide id="10" pos="2729" userDrawn="1">
          <p15:clr>
            <a:srgbClr val="F26B43"/>
          </p15:clr>
        </p15:guide>
        <p15:guide id="11" pos="3296" userDrawn="1">
          <p15:clr>
            <a:srgbClr val="F26B43"/>
          </p15:clr>
        </p15:guide>
        <p15:guide id="12" pos="6040" userDrawn="1">
          <p15:clr>
            <a:srgbClr val="F26B43"/>
          </p15:clr>
        </p15:guide>
        <p15:guide id="13" pos="6607" userDrawn="1">
          <p15:clr>
            <a:srgbClr val="F26B43"/>
          </p15:clr>
        </p15:guide>
        <p15:guide id="14" orient="horz" pos="1162" userDrawn="1">
          <p15:clr>
            <a:srgbClr val="F26B43"/>
          </p15:clr>
        </p15:guide>
        <p15:guide id="15" orient="horz" pos="3816" userDrawn="1">
          <p15:clr>
            <a:srgbClr val="F26B43"/>
          </p15:clr>
        </p15:guide>
        <p15:guide id="16" pos="5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Den digitale fremtiden</a:t>
            </a:r>
            <a:endParaRPr lang="nb-NO" dirty="0"/>
          </a:p>
        </p:txBody>
      </p:sp>
      <p:sp>
        <p:nvSpPr>
          <p:cNvPr id="3" name="Undertittel 2"/>
          <p:cNvSpPr>
            <a:spLocks noGrp="1"/>
          </p:cNvSpPr>
          <p:nvPr>
            <p:ph type="subTitle" idx="1"/>
          </p:nvPr>
        </p:nvSpPr>
        <p:spPr/>
        <p:txBody>
          <a:bodyPr/>
          <a:lstStyle/>
          <a:p>
            <a:r>
              <a:rPr lang="nb-NO" dirty="0" smtClean="0"/>
              <a:t>Arkivverkets ambisjoner</a:t>
            </a:r>
          </a:p>
          <a:p>
            <a:r>
              <a:rPr lang="nb-NO" dirty="0" smtClean="0"/>
              <a:t>Avdelingsdirektør Espen Sjøvoll</a:t>
            </a:r>
          </a:p>
          <a:p>
            <a:r>
              <a:rPr lang="nb-NO" dirty="0" smtClean="0"/>
              <a:t>29. Januar 2018</a:t>
            </a:r>
            <a:endParaRPr lang="nb-NO" dirty="0"/>
          </a:p>
        </p:txBody>
      </p:sp>
    </p:spTree>
    <p:extLst>
      <p:ext uri="{BB962C8B-B14F-4D97-AF65-F5344CB8AC3E}">
        <p14:creationId xmlns:p14="http://schemas.microsoft.com/office/powerpoint/2010/main" val="402498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p:cNvGraphicFramePr>
            <a:graphicFrameLocks noChangeAspect="1"/>
          </p:cNvGraphicFramePr>
          <p:nvPr>
            <p:custDataLst>
              <p:tags r:id="rId2"/>
            </p:custDataLst>
            <p:extLst/>
          </p:nvPr>
        </p:nvGraphicFramePr>
        <p:xfrm>
          <a:off x="1955" y="-789353"/>
          <a:ext cx="1953" cy="1953"/>
        </p:xfrm>
        <a:graphic>
          <a:graphicData uri="http://schemas.openxmlformats.org/presentationml/2006/ole">
            <mc:AlternateContent xmlns:mc="http://schemas.openxmlformats.org/markup-compatibility/2006">
              <mc:Choice xmlns:v="urn:schemas-microsoft-com:vml" Requires="v">
                <p:oleObj spid="_x0000_s1035" name="think-cell Slide" r:id="rId5" imgW="270" imgH="270" progId="TCLayout.ActiveDocument.1">
                  <p:embed/>
                </p:oleObj>
              </mc:Choice>
              <mc:Fallback>
                <p:oleObj name="think-cell Slide" r:id="rId5" imgW="270" imgH="270" progId="TCLayout.ActiveDocument.1">
                  <p:embed/>
                  <p:pic>
                    <p:nvPicPr>
                      <p:cNvPr id="68" name="Object 67" hidden="1"/>
                      <p:cNvPicPr/>
                      <p:nvPr/>
                    </p:nvPicPr>
                    <p:blipFill>
                      <a:blip r:embed="rId6"/>
                      <a:stretch>
                        <a:fillRect/>
                      </a:stretch>
                    </p:blipFill>
                    <p:spPr>
                      <a:xfrm>
                        <a:off x="1955" y="-789353"/>
                        <a:ext cx="1953" cy="1953"/>
                      </a:xfrm>
                      <a:prstGeom prst="rect">
                        <a:avLst/>
                      </a:prstGeom>
                    </p:spPr>
                  </p:pic>
                </p:oleObj>
              </mc:Fallback>
            </mc:AlternateContent>
          </a:graphicData>
        </a:graphic>
      </p:graphicFrame>
      <p:pic>
        <p:nvPicPr>
          <p:cNvPr id="11" name="Picture 2" descr="image003"/>
          <p:cNvPicPr>
            <a:picLocks noChangeAspect="1" noChangeArrowheads="1"/>
          </p:cNvPicPr>
          <p:nvPr/>
        </p:nvPicPr>
        <p:blipFill rotWithShape="1">
          <a:blip r:embed="rId7">
            <a:extLst>
              <a:ext uri="{28A0092B-C50C-407E-A947-70E740481C1C}">
                <a14:useLocalDpi xmlns:a14="http://schemas.microsoft.com/office/drawing/2010/main" val="0"/>
              </a:ext>
            </a:extLst>
          </a:blip>
          <a:srcRect l="1540" t="848" r="1253" b="8597"/>
          <a:stretch/>
        </p:blipFill>
        <p:spPr bwMode="auto">
          <a:xfrm>
            <a:off x="1009306" y="1750527"/>
            <a:ext cx="9662158" cy="475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Sylinder 11"/>
          <p:cNvSpPr txBox="1"/>
          <p:nvPr/>
        </p:nvSpPr>
        <p:spPr>
          <a:xfrm>
            <a:off x="137447" y="6541520"/>
            <a:ext cx="58353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smtClean="0">
                <a:ln>
                  <a:noFill/>
                </a:ln>
                <a:solidFill>
                  <a:prstClr val="black"/>
                </a:solidFill>
                <a:effectLst/>
                <a:uLnTx/>
                <a:uFillTx/>
                <a:latin typeface="Calibri"/>
                <a:ea typeface="+mn-ea"/>
                <a:cs typeface="+mn-cs"/>
              </a:rPr>
              <a:t>Kilde: Analyse av Arkivverkets spørreundersøkelse 2015/16</a:t>
            </a:r>
            <a:endParaRPr kumimoji="0" lang="nb-NO"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 name="Rett linje 3"/>
          <p:cNvCxnSpPr/>
          <p:nvPr/>
        </p:nvCxnSpPr>
        <p:spPr bwMode="auto">
          <a:xfrm flipV="1">
            <a:off x="7233228" y="2796779"/>
            <a:ext cx="25400" cy="316298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 name="TekstSylinder 14"/>
          <p:cNvSpPr txBox="1"/>
          <p:nvPr/>
        </p:nvSpPr>
        <p:spPr>
          <a:xfrm>
            <a:off x="7933352" y="2981255"/>
            <a:ext cx="10316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NOARK 5</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6" name="Rett linje 15"/>
          <p:cNvCxnSpPr/>
          <p:nvPr/>
        </p:nvCxnSpPr>
        <p:spPr bwMode="auto">
          <a:xfrm flipV="1">
            <a:off x="8198430" y="3472872"/>
            <a:ext cx="0" cy="2476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TekstSylinder 16"/>
          <p:cNvSpPr txBox="1"/>
          <p:nvPr/>
        </p:nvSpPr>
        <p:spPr>
          <a:xfrm>
            <a:off x="6929644" y="2212639"/>
            <a:ext cx="18344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Arkivloven (1999)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NOARK 4</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tel 1"/>
          <p:cNvSpPr>
            <a:spLocks noGrp="1"/>
          </p:cNvSpPr>
          <p:nvPr>
            <p:ph type="title"/>
          </p:nvPr>
        </p:nvSpPr>
        <p:spPr/>
        <p:txBody>
          <a:bodyPr>
            <a:normAutofit/>
          </a:bodyPr>
          <a:lstStyle/>
          <a:p>
            <a:r>
              <a:rPr lang="nb-NO" dirty="0" smtClean="0"/>
              <a:t>Papirets tidsalder i forvaltningen har vært over en stund</a:t>
            </a:r>
            <a:endParaRPr lang="nb-NO" dirty="0"/>
          </a:p>
        </p:txBody>
      </p:sp>
      <p:cxnSp>
        <p:nvCxnSpPr>
          <p:cNvPr id="14" name="Rett linje 13"/>
          <p:cNvCxnSpPr/>
          <p:nvPr/>
        </p:nvCxnSpPr>
        <p:spPr bwMode="auto">
          <a:xfrm flipV="1">
            <a:off x="9223666" y="4499264"/>
            <a:ext cx="0" cy="146049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8" name="TekstSylinder 17"/>
          <p:cNvSpPr txBox="1"/>
          <p:nvPr/>
        </p:nvSpPr>
        <p:spPr>
          <a:xfrm>
            <a:off x="8907221" y="4193529"/>
            <a:ext cx="636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a:ea typeface="+mn-ea"/>
                <a:cs typeface="+mn-cs"/>
              </a:rPr>
              <a:t>I dag</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36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7000"/>
                            </p:stCondLst>
                            <p:childTnLst>
                              <p:par>
                                <p:cTn id="8" presetID="1" presetClass="entr" presetSubtype="0" fill="hold" nodeType="afterEffect">
                                  <p:stCondLst>
                                    <p:cond delay="7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4000"/>
                            </p:stCondLst>
                            <p:childTnLst>
                              <p:par>
                                <p:cTn id="11" presetID="1" presetClass="entr" presetSubtype="0" fill="hold" nodeType="afterEffect">
                                  <p:stCondLst>
                                    <p:cond delay="7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1000"/>
                            </p:stCondLst>
                            <p:childTnLst>
                              <p:par>
                                <p:cTn id="14" presetID="1" presetClass="entr" presetSubtype="0" fill="hold" grpId="0" nodeType="afterEffect">
                                  <p:stCondLst>
                                    <p:cond delay="70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8000"/>
                            </p:stCondLst>
                            <p:childTnLst>
                              <p:par>
                                <p:cTn id="17" presetID="1" presetClass="entr" presetSubtype="0" fill="hold" nodeType="afterEffect">
                                  <p:stCondLst>
                                    <p:cond delay="7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5000"/>
                            </p:stCondLst>
                            <p:childTnLst>
                              <p:par>
                                <p:cTn id="20" presetID="1" presetClass="entr" presetSubtype="0" fill="hold" grpId="0" nodeType="afterEffect">
                                  <p:stCondLst>
                                    <p:cond delay="700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Nye krav til offentlig sektor</a:t>
            </a:r>
            <a:endParaRPr lang="nb-NO" dirty="0"/>
          </a:p>
        </p:txBody>
      </p:sp>
      <p:sp>
        <p:nvSpPr>
          <p:cNvPr id="3" name="Plassholder for innhold 2"/>
          <p:cNvSpPr>
            <a:spLocks noGrp="1"/>
          </p:cNvSpPr>
          <p:nvPr>
            <p:ph idx="1"/>
          </p:nvPr>
        </p:nvSpPr>
        <p:spPr>
          <a:xfrm>
            <a:off x="838200" y="1690688"/>
            <a:ext cx="6857198" cy="4367212"/>
          </a:xfrm>
        </p:spPr>
        <p:txBody>
          <a:bodyPr>
            <a:normAutofit/>
          </a:bodyPr>
          <a:lstStyle/>
          <a:p>
            <a:r>
              <a:rPr lang="nb-NO" dirty="0" smtClean="0"/>
              <a:t>Utfasing av oljeinntekter og «Avbyråkratiseringsreformen</a:t>
            </a:r>
            <a:r>
              <a:rPr lang="nb-NO" dirty="0"/>
              <a:t>» </a:t>
            </a:r>
            <a:endParaRPr lang="nb-NO" dirty="0" smtClean="0"/>
          </a:p>
          <a:p>
            <a:pPr lvl="1"/>
            <a:r>
              <a:rPr lang="nb-NO" dirty="0" smtClean="0"/>
              <a:t>Fast årlig kutt i statens </a:t>
            </a:r>
            <a:r>
              <a:rPr lang="nb-NO" dirty="0"/>
              <a:t>administrative budsjett </a:t>
            </a:r>
            <a:r>
              <a:rPr lang="nb-NO" dirty="0" smtClean="0"/>
              <a:t>(0,7%)</a:t>
            </a:r>
            <a:endParaRPr lang="nb-NO" dirty="0"/>
          </a:p>
          <a:p>
            <a:r>
              <a:rPr lang="nb-NO" dirty="0" smtClean="0"/>
              <a:t>Brukerne og deres behov skal prioriteres</a:t>
            </a:r>
          </a:p>
          <a:p>
            <a:pPr lvl="1"/>
            <a:r>
              <a:rPr lang="nb-NO" dirty="0" smtClean="0"/>
              <a:t>Digitalt førstevalg og tjenestedesign</a:t>
            </a:r>
          </a:p>
          <a:p>
            <a:r>
              <a:rPr lang="nb-NO" dirty="0" smtClean="0"/>
              <a:t>De store utviklingsprosjekters tid er forbi </a:t>
            </a:r>
          </a:p>
          <a:p>
            <a:pPr lvl="1"/>
            <a:r>
              <a:rPr lang="nb-NO" dirty="0" smtClean="0"/>
              <a:t>Smidige utviklingsmetoder</a:t>
            </a:r>
          </a:p>
          <a:p>
            <a:r>
              <a:rPr lang="nb-NO" dirty="0"/>
              <a:t>Staten skal ikke gjøre det markedet kan løse</a:t>
            </a:r>
          </a:p>
          <a:p>
            <a:pPr marL="0" indent="0">
              <a:buNone/>
            </a:pPr>
            <a:endParaRPr lang="nb-NO" dirty="0"/>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4593" y="2637322"/>
            <a:ext cx="2568826" cy="3654934"/>
          </a:xfrm>
          <a:prstGeom prst="rect">
            <a:avLst/>
          </a:prstGeom>
        </p:spPr>
      </p:pic>
      <p:pic>
        <p:nvPicPr>
          <p:cNvPr id="5" name="Bilde 4"/>
          <p:cNvPicPr>
            <a:picLocks noChangeAspect="1"/>
          </p:cNvPicPr>
          <p:nvPr/>
        </p:nvPicPr>
        <p:blipFill>
          <a:blip r:embed="rId3"/>
          <a:stretch>
            <a:fillRect/>
          </a:stretch>
        </p:blipFill>
        <p:spPr>
          <a:xfrm>
            <a:off x="7244753" y="837398"/>
            <a:ext cx="2793803" cy="3786338"/>
          </a:xfrm>
          <a:prstGeom prst="rect">
            <a:avLst/>
          </a:prstGeom>
        </p:spPr>
      </p:pic>
    </p:spTree>
    <p:extLst>
      <p:ext uri="{BB962C8B-B14F-4D97-AF65-F5344CB8AC3E}">
        <p14:creationId xmlns:p14="http://schemas.microsoft.com/office/powerpoint/2010/main" val="212768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9376" y="520823"/>
            <a:ext cx="11290434" cy="1169865"/>
          </a:xfrm>
        </p:spPr>
        <p:txBody>
          <a:bodyPr>
            <a:normAutofit/>
          </a:bodyPr>
          <a:lstStyle/>
          <a:p>
            <a:r>
              <a:rPr lang="nb-NO" dirty="0" smtClean="0"/>
              <a:t>Digitaliseringen vil opprettholdes med uforminsket styrke</a:t>
            </a:r>
            <a:endParaRPr lang="nb-NO" dirty="0"/>
          </a:p>
        </p:txBody>
      </p:sp>
      <p:pic>
        <p:nvPicPr>
          <p:cNvPr id="4" name="Bilde 3"/>
          <p:cNvPicPr>
            <a:picLocks noChangeAspect="1"/>
          </p:cNvPicPr>
          <p:nvPr/>
        </p:nvPicPr>
        <p:blipFill>
          <a:blip r:embed="rId3"/>
          <a:stretch>
            <a:fillRect/>
          </a:stretch>
        </p:blipFill>
        <p:spPr>
          <a:xfrm>
            <a:off x="723596" y="2245748"/>
            <a:ext cx="2923772" cy="3898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Bild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77144" y="2277532"/>
            <a:ext cx="3415172" cy="3898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kstSylinder 5"/>
          <p:cNvSpPr txBox="1"/>
          <p:nvPr/>
        </p:nvSpPr>
        <p:spPr>
          <a:xfrm>
            <a:off x="479376" y="6309320"/>
            <a:ext cx="7056784" cy="523220"/>
          </a:xfrm>
          <a:prstGeom prst="rect">
            <a:avLst/>
          </a:prstGeom>
          <a:noFill/>
        </p:spPr>
        <p:txBody>
          <a:bodyPr wrap="square" rtlCol="0">
            <a:spAutoFit/>
          </a:bodyPr>
          <a:lstStyle/>
          <a:p>
            <a:endParaRPr lang="nb-NO" sz="1400" dirty="0"/>
          </a:p>
          <a:p>
            <a:r>
              <a:rPr lang="nb-NO" sz="1400" dirty="0" smtClean="0"/>
              <a:t>Kilder: The Economist, 14. januar 2017, </a:t>
            </a:r>
            <a:r>
              <a:rPr lang="nb-NO" sz="1400" dirty="0" err="1" smtClean="0"/>
              <a:t>dn.no</a:t>
            </a:r>
            <a:r>
              <a:rPr lang="nb-NO" sz="1400" dirty="0"/>
              <a:t> </a:t>
            </a:r>
            <a:r>
              <a:rPr lang="nb-NO" sz="1400" dirty="0" smtClean="0"/>
              <a:t>17. januar 2017, </a:t>
            </a:r>
            <a:r>
              <a:rPr lang="nb-NO" sz="1400" dirty="0" err="1" smtClean="0"/>
              <a:t>Digi</a:t>
            </a:r>
            <a:r>
              <a:rPr lang="nb-NO" sz="1400" dirty="0" smtClean="0"/>
              <a:t> 22. januar 2018</a:t>
            </a:r>
            <a:endParaRPr lang="nb-NO" sz="1400" dirty="0"/>
          </a:p>
        </p:txBody>
      </p:sp>
      <p:pic>
        <p:nvPicPr>
          <p:cNvPr id="7" name="Bilde 6"/>
          <p:cNvPicPr>
            <a:picLocks noChangeAspect="1"/>
          </p:cNvPicPr>
          <p:nvPr/>
        </p:nvPicPr>
        <p:blipFill rotWithShape="1">
          <a:blip r:embed="rId5"/>
          <a:srcRect l="69517" t="6832" r="7894" b="5113"/>
          <a:stretch/>
        </p:blipFill>
        <p:spPr>
          <a:xfrm>
            <a:off x="8489229" y="2277532"/>
            <a:ext cx="3111312" cy="3898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8865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690688"/>
            <a:ext cx="6121400" cy="4367212"/>
          </a:xfrm>
        </p:spPr>
        <p:txBody>
          <a:bodyPr>
            <a:normAutofit/>
          </a:bodyPr>
          <a:lstStyle/>
          <a:p>
            <a:pPr>
              <a:buFont typeface="Wingdings" panose="05000000000000000000" pitchFamily="2" charset="2"/>
              <a:buChar char="§"/>
            </a:pPr>
            <a:r>
              <a:rPr lang="nb-NO" dirty="0" smtClean="0"/>
              <a:t>Arkivering oppleves som en sideprosess i mange offentlige virksomheter og systemer</a:t>
            </a:r>
          </a:p>
          <a:p>
            <a:pPr>
              <a:buFont typeface="Wingdings" panose="05000000000000000000" pitchFamily="2" charset="2"/>
              <a:buChar char="§"/>
            </a:pPr>
            <a:r>
              <a:rPr lang="nb-NO" dirty="0" smtClean="0"/>
              <a:t>Regelverk, </a:t>
            </a:r>
            <a:r>
              <a:rPr lang="nb-NO" dirty="0" err="1" smtClean="0"/>
              <a:t>NOARK</a:t>
            </a:r>
            <a:r>
              <a:rPr lang="nb-NO" dirty="0" smtClean="0"/>
              <a:t>-standarden, prosesser og systemer oppleves som for komplisert.</a:t>
            </a:r>
          </a:p>
          <a:p>
            <a:r>
              <a:rPr lang="nb-NO" dirty="0" smtClean="0"/>
              <a:t>Dokumentasjon </a:t>
            </a:r>
            <a:r>
              <a:rPr lang="nb-NO" dirty="0"/>
              <a:t>og arkiv er en del av all </a:t>
            </a:r>
            <a:r>
              <a:rPr lang="nb-NO" dirty="0" smtClean="0"/>
              <a:t>informasjonsforvaltning.</a:t>
            </a:r>
          </a:p>
          <a:p>
            <a:r>
              <a:rPr lang="nb-NO" dirty="0" smtClean="0"/>
              <a:t>Det må være enkelt å ha kontroll, ta vare på det som skal bevares og slette resten</a:t>
            </a:r>
            <a:endParaRPr lang="nb-NO" dirty="0"/>
          </a:p>
          <a:p>
            <a:pPr marL="0" indent="0">
              <a:buNone/>
            </a:pPr>
            <a:endParaRPr lang="nb-NO" dirty="0"/>
          </a:p>
        </p:txBody>
      </p:sp>
      <p:pic>
        <p:nvPicPr>
          <p:cNvPr id="5" name="Plassholder for bilde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08" r="25708"/>
          <a:stretch>
            <a:fillRect/>
          </a:stretch>
        </p:blipFill>
        <p:spPr>
          <a:xfrm>
            <a:off x="6968291" y="520823"/>
            <a:ext cx="5223709" cy="6047838"/>
          </a:xfrm>
        </p:spPr>
      </p:pic>
      <p:sp>
        <p:nvSpPr>
          <p:cNvPr id="10" name="TekstSylinder 9"/>
          <p:cNvSpPr txBox="1"/>
          <p:nvPr/>
        </p:nvSpPr>
        <p:spPr>
          <a:xfrm>
            <a:off x="2335796" y="5668257"/>
            <a:ext cx="8364682" cy="797699"/>
          </a:xfrm>
          <a:prstGeom prst="rect">
            <a:avLst/>
          </a:prstGeom>
          <a:solidFill>
            <a:schemeClr val="accent5">
              <a:lumMod val="90000"/>
              <a:alpha val="50000"/>
            </a:schemeClr>
          </a:solidFill>
        </p:spPr>
        <p:txBody>
          <a:bodyPr wrap="square" rtlCol="0" anchor="ctr">
            <a:noAutofit/>
          </a:bodyPr>
          <a:lstStyle/>
          <a:p>
            <a:pPr algn="ctr"/>
            <a:r>
              <a:rPr lang="nb-NO" sz="2000" b="1" dirty="0" smtClean="0"/>
              <a:t>I dag skal vi få frem behovene slik at vi kan starte arbeidet for å møte behovene de neste 5- 10 årene</a:t>
            </a:r>
            <a:endParaRPr lang="nb-NO" sz="2000" b="1" dirty="0"/>
          </a:p>
        </p:txBody>
      </p:sp>
      <p:sp>
        <p:nvSpPr>
          <p:cNvPr id="2" name="Tittel 1"/>
          <p:cNvSpPr>
            <a:spLocks noGrp="1"/>
          </p:cNvSpPr>
          <p:nvPr>
            <p:ph type="title"/>
          </p:nvPr>
        </p:nvSpPr>
        <p:spPr>
          <a:xfrm>
            <a:off x="800484" y="520823"/>
            <a:ext cx="10515600" cy="1169865"/>
          </a:xfrm>
        </p:spPr>
        <p:txBody>
          <a:bodyPr/>
          <a:lstStyle/>
          <a:p>
            <a:r>
              <a:rPr lang="nb-NO" dirty="0" smtClean="0"/>
              <a:t>Ambisjonen er «arkiv - by design»</a:t>
            </a:r>
            <a:endParaRPr lang="nb-NO" dirty="0"/>
          </a:p>
        </p:txBody>
      </p:sp>
    </p:spTree>
    <p:extLst>
      <p:ext uri="{BB962C8B-B14F-4D97-AF65-F5344CB8AC3E}">
        <p14:creationId xmlns:p14="http://schemas.microsoft.com/office/powerpoint/2010/main" val="204288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Arkivverket 2">
      <a:dk1>
        <a:srgbClr val="222222"/>
      </a:dk1>
      <a:lt1>
        <a:srgbClr val="FFFFFF"/>
      </a:lt1>
      <a:dk2>
        <a:srgbClr val="444444"/>
      </a:dk2>
      <a:lt2>
        <a:srgbClr val="D3D3D3"/>
      </a:lt2>
      <a:accent1>
        <a:srgbClr val="DAEFEF"/>
      </a:accent1>
      <a:accent2>
        <a:srgbClr val="EFF7EB"/>
      </a:accent2>
      <a:accent3>
        <a:srgbClr val="B3080D"/>
      </a:accent3>
      <a:accent4>
        <a:srgbClr val="8EB9B8"/>
      </a:accent4>
      <a:accent5>
        <a:srgbClr val="F0F9F9"/>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kivverket" id="{FDBB9BC4-7440-4E00-AFBE-49033DDA660D}" vid="{ECCA8CF3-8170-4F1A-8549-4391A2DDA4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Arkivverket</Template>
  <TotalTime>72</TotalTime>
  <Words>454</Words>
  <Application>Microsoft Office PowerPoint</Application>
  <PresentationFormat>Widescreen</PresentationFormat>
  <Paragraphs>43</Paragraphs>
  <Slides>5</Slides>
  <Notes>2</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5</vt:i4>
      </vt:variant>
    </vt:vector>
  </HeadingPairs>
  <TitlesOfParts>
    <vt:vector size="12" baseType="lpstr">
      <vt:lpstr>Arial</vt:lpstr>
      <vt:lpstr>Calibri</vt:lpstr>
      <vt:lpstr>Calibri Light</vt:lpstr>
      <vt:lpstr>Mangal</vt:lpstr>
      <vt:lpstr>Wingdings</vt:lpstr>
      <vt:lpstr>Office-tema</vt:lpstr>
      <vt:lpstr>think-cell Slide</vt:lpstr>
      <vt:lpstr>Den digitale fremtiden</vt:lpstr>
      <vt:lpstr>Papirets tidsalder i forvaltningen har vært over en stund</vt:lpstr>
      <vt:lpstr>Nye krav til offentlig sektor</vt:lpstr>
      <vt:lpstr>Digitaliseringen vil opprettholdes med uforminsket styrke</vt:lpstr>
      <vt:lpstr>Ambisjonen er «arkiv - by design»</vt:lpstr>
    </vt:vector>
  </TitlesOfParts>
  <Manager/>
  <Company>Arkivverket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digitale fremtiden</dc:title>
  <dc:subject/>
  <dc:creator>Espen Sjøvoll</dc:creator>
  <cp:keywords/>
  <dc:description/>
  <cp:lastModifiedBy>Mona Danielsen</cp:lastModifiedBy>
  <cp:revision>9</cp:revision>
  <cp:lastPrinted>2017-10-30T13:45:22Z</cp:lastPrinted>
  <dcterms:created xsi:type="dcterms:W3CDTF">2018-01-22T12:08:26Z</dcterms:created>
  <dcterms:modified xsi:type="dcterms:W3CDTF">2018-02-01T08:20:40Z</dcterms:modified>
  <cp:category/>
</cp:coreProperties>
</file>