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1" r:id="rId2"/>
    <p:sldId id="274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1106" autoAdjust="0"/>
  </p:normalViewPr>
  <p:slideViewPr>
    <p:cSldViewPr>
      <p:cViewPr varScale="1">
        <p:scale>
          <a:sx n="106" d="100"/>
          <a:sy n="106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606F8-5516-46F0-8D56-D324B7A653B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F0936-5B11-46A6-8D7B-8DC4528BA8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95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F0936-5B11-46A6-8D7B-8DC4528BA81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825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4B173-1070-496C-A3BC-BCC44461EC0E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0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5C08-2DBF-4AD0-AD01-08AF525FBDF9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6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A324-B265-49ED-89F6-EB501094A691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4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491E2-EFC8-4888-BD37-3335D9B63F38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07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CC5FD-15C3-4BB1-BB8A-72CC49BDB726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1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F1E0-B093-48F5-9E20-DE3E2EB561EB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2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C8A0-E7A1-4326-A76C-FD9094E8A90B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3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6A37-8B1F-4C6C-B938-CBB2D02D99B7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9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F44A-F30B-4C6B-84B3-CEA97A877D94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3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CE5E-2CBC-42C8-8162-4474461956A9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457200"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08B0D-80E9-4E77-A217-A0C54B095E8C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7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274638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nb-NO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00200" y="1600200"/>
            <a:ext cx="7086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nb-NO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1223DBF7-17FB-46A8-A6FB-AFF6A31CA170}" type="slidenum">
              <a:rPr lang="nb-NO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0" name="Picture 6" descr="NA_LOGO_cmyk.eps"/>
          <p:cNvSpPr>
            <a:spLocks noChangeAspect="1"/>
          </p:cNvSpPr>
          <p:nvPr userDrawn="1"/>
        </p:nvSpPr>
        <p:spPr bwMode="auto">
          <a:xfrm>
            <a:off x="6477000" y="6092825"/>
            <a:ext cx="21336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gradFill flip="none" rotWithShape="1">
            <a:gsLst>
              <a:gs pos="52000">
                <a:srgbClr val="8EA925"/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0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66553" y="2134838"/>
            <a:ext cx="7772400" cy="2475706"/>
          </a:xfrm>
        </p:spPr>
        <p:txBody>
          <a:bodyPr/>
          <a:lstStyle/>
          <a:p>
            <a:r>
              <a:rPr lang="nb-NO" b="1" dirty="0"/>
              <a:t>Arkivdanning nå og i fremtiden – hvordan finne og ta vare på det som har verdi?</a:t>
            </a:r>
            <a:r>
              <a:rPr lang="nb-NO" dirty="0"/>
              <a:t> </a:t>
            </a:r>
            <a:br>
              <a:rPr lang="nb-NO" dirty="0"/>
            </a:b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4B173-1070-496C-A3BC-BCC44461EC0E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It’s a </a:t>
            </a:r>
            <a:r>
              <a:rPr lang="nb-NO" dirty="0" err="1" smtClean="0"/>
              <a:t>jungle</a:t>
            </a:r>
            <a:r>
              <a:rPr lang="nb-NO" dirty="0" smtClean="0"/>
              <a:t> </a:t>
            </a:r>
            <a:r>
              <a:rPr lang="nb-NO" dirty="0" err="1" smtClean="0"/>
              <a:t>out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191" y="1600200"/>
            <a:ext cx="6034617" cy="4525963"/>
          </a:xfrm>
        </p:spPr>
      </p:pic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B491E2-EFC8-4888-BD37-3335D9B63F38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 av mange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B491E2-EFC8-4888-BD37-3335D9B63F38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021681"/>
            <a:ext cx="5688632" cy="3683000"/>
          </a:xfrm>
        </p:spPr>
      </p:pic>
    </p:spTree>
    <p:extLst>
      <p:ext uri="{BB962C8B-B14F-4D97-AF65-F5344CB8AC3E}">
        <p14:creationId xmlns:p14="http://schemas.microsoft.com/office/powerpoint/2010/main" val="11284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Jakten </a:t>
            </a:r>
            <a:r>
              <a:rPr lang="nb-NO" smtClean="0"/>
              <a:t>på det </a:t>
            </a:r>
            <a:r>
              <a:rPr lang="nb-NO" dirty="0" smtClean="0"/>
              <a:t>perfekte</a:t>
            </a:r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2348880"/>
            <a:ext cx="4248472" cy="2952328"/>
          </a:xfrm>
        </p:spPr>
      </p:pic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B491E2-EFC8-4888-BD37-3335D9B63F38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34</Words>
  <Application>Microsoft Office PowerPoint</Application>
  <PresentationFormat>Skjermfremvisning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Arkivdanning nå og i fremtiden – hvordan finne og ta vare på det som har verdi?  </vt:lpstr>
      <vt:lpstr>It’s a jungle out there</vt:lpstr>
      <vt:lpstr>En av mange </vt:lpstr>
      <vt:lpstr>Jakten på det perfekte</vt:lpstr>
    </vt:vector>
  </TitlesOfParts>
  <Company>FMC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Verdenserklæringen om Arkiver</dc:title>
  <dc:creator>vestvoa</dc:creator>
  <cp:lastModifiedBy>Mona Danielsen</cp:lastModifiedBy>
  <cp:revision>129</cp:revision>
  <dcterms:created xsi:type="dcterms:W3CDTF">2016-01-27T13:12:47Z</dcterms:created>
  <dcterms:modified xsi:type="dcterms:W3CDTF">2018-02-01T08:21:23Z</dcterms:modified>
</cp:coreProperties>
</file>