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1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56"/>
  </p:notesMasterIdLst>
  <p:handoutMasterIdLst>
    <p:handoutMasterId r:id="rId57"/>
  </p:handoutMasterIdLst>
  <p:sldIdLst>
    <p:sldId id="256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309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A24AF-75BA-4639-A577-1DC1DB9569FF}" v="167" dt="2021-06-14T09:11:55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E171933-4619-4E11-9A3F-F7608DF75F80}" styleName="Middels stil 1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86285"/>
  </p:normalViewPr>
  <p:slideViewPr>
    <p:cSldViewPr snapToGrid="0" snapToObjects="1">
      <p:cViewPr varScale="1">
        <p:scale>
          <a:sx n="98" d="100"/>
          <a:sy n="98" d="100"/>
        </p:scale>
        <p:origin x="1224" y="102"/>
      </p:cViewPr>
      <p:guideLst>
        <p:guide orient="horz" pos="104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4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ssel Eltvik Wang" userId="a35778ae-05b9-4967-8ae4-ef59380980d7" providerId="ADAL" clId="{0E0A24AF-75BA-4639-A577-1DC1DB9569FF}"/>
    <pc:docChg chg="undo redo custSel addSld delSld modSld sldOrd">
      <pc:chgData name="Sissel Eltvik Wang" userId="a35778ae-05b9-4967-8ae4-ef59380980d7" providerId="ADAL" clId="{0E0A24AF-75BA-4639-A577-1DC1DB9569FF}" dt="2021-06-14T09:13:40.959" v="988" actId="20577"/>
      <pc:docMkLst>
        <pc:docMk/>
      </pc:docMkLst>
      <pc:sldChg chg="modSp mod">
        <pc:chgData name="Sissel Eltvik Wang" userId="a35778ae-05b9-4967-8ae4-ef59380980d7" providerId="ADAL" clId="{0E0A24AF-75BA-4639-A577-1DC1DB9569FF}" dt="2021-06-14T09:13:40.959" v="988" actId="20577"/>
        <pc:sldMkLst>
          <pc:docMk/>
          <pc:sldMk cId="1431362470" sldId="256"/>
        </pc:sldMkLst>
        <pc:spChg chg="mod">
          <ac:chgData name="Sissel Eltvik Wang" userId="a35778ae-05b9-4967-8ae4-ef59380980d7" providerId="ADAL" clId="{0E0A24AF-75BA-4639-A577-1DC1DB9569FF}" dt="2021-06-14T09:13:40.959" v="988" actId="20577"/>
          <ac:spMkLst>
            <pc:docMk/>
            <pc:sldMk cId="1431362470" sldId="256"/>
            <ac:spMk id="2" creationId="{00000000-0000-0000-0000-000000000000}"/>
          </ac:spMkLst>
        </pc:spChg>
        <pc:spChg chg="mod">
          <ac:chgData name="Sissel Eltvik Wang" userId="a35778ae-05b9-4967-8ae4-ef59380980d7" providerId="ADAL" clId="{0E0A24AF-75BA-4639-A577-1DC1DB9569FF}" dt="2021-06-14T07:05:25.091" v="64" actId="20577"/>
          <ac:spMkLst>
            <pc:docMk/>
            <pc:sldMk cId="1431362470" sldId="256"/>
            <ac:spMk id="3" creationId="{00000000-0000-0000-0000-000000000000}"/>
          </ac:spMkLst>
        </pc:spChg>
      </pc:sldChg>
      <pc:sldChg chg="del">
        <pc:chgData name="Sissel Eltvik Wang" userId="a35778ae-05b9-4967-8ae4-ef59380980d7" providerId="ADAL" clId="{0E0A24AF-75BA-4639-A577-1DC1DB9569FF}" dt="2021-06-14T07:05:41.995" v="65" actId="47"/>
        <pc:sldMkLst>
          <pc:docMk/>
          <pc:sldMk cId="917824447" sldId="257"/>
        </pc:sldMkLst>
      </pc:sldChg>
      <pc:sldChg chg="del">
        <pc:chgData name="Sissel Eltvik Wang" userId="a35778ae-05b9-4967-8ae4-ef59380980d7" providerId="ADAL" clId="{0E0A24AF-75BA-4639-A577-1DC1DB9569FF}" dt="2021-06-14T07:05:49.124" v="66" actId="47"/>
        <pc:sldMkLst>
          <pc:docMk/>
          <pc:sldMk cId="1291428455" sldId="258"/>
        </pc:sldMkLst>
      </pc:sldChg>
      <pc:sldChg chg="addSp delSp modSp mod setBg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630034841" sldId="259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630034841" sldId="259"/>
            <ac:spMk id="2" creationId="{00000000-0000-0000-0000-000000000000}"/>
          </ac:spMkLst>
        </pc:spChg>
        <pc:spChg chg="del mod">
          <ac:chgData name="Sissel Eltvik Wang" userId="a35778ae-05b9-4967-8ae4-ef59380980d7" providerId="ADAL" clId="{0E0A24AF-75BA-4639-A577-1DC1DB9569FF}" dt="2021-06-14T07:07:20.841" v="79"/>
          <ac:spMkLst>
            <pc:docMk/>
            <pc:sldMk cId="630034841" sldId="259"/>
            <ac:spMk id="3" creationId="{00000000-0000-0000-0000-000000000000}"/>
          </ac:spMkLst>
        </pc:spChg>
        <pc:spChg chg="add del">
          <ac:chgData name="Sissel Eltvik Wang" userId="a35778ae-05b9-4967-8ae4-ef59380980d7" providerId="ADAL" clId="{0E0A24AF-75BA-4639-A577-1DC1DB9569FF}" dt="2021-06-14T07:29:30.258" v="335" actId="26606"/>
          <ac:spMkLst>
            <pc:docMk/>
            <pc:sldMk cId="630034841" sldId="259"/>
            <ac:spMk id="9" creationId="{89A320C9-9735-4D13-8279-C1C674841392}"/>
          </ac:spMkLst>
        </pc:spChg>
        <pc:spChg chg="add del">
          <ac:chgData name="Sissel Eltvik Wang" userId="a35778ae-05b9-4967-8ae4-ef59380980d7" providerId="ADAL" clId="{0E0A24AF-75BA-4639-A577-1DC1DB9569FF}" dt="2021-06-14T07:29:30.258" v="335" actId="26606"/>
          <ac:spMkLst>
            <pc:docMk/>
            <pc:sldMk cId="630034841" sldId="259"/>
            <ac:spMk id="11" creationId="{92544CF4-9B52-4A7B-A4B3-88C72729B77D}"/>
          </ac:spMkLst>
        </pc:spChg>
        <pc:spChg chg="add del">
          <ac:chgData name="Sissel Eltvik Wang" userId="a35778ae-05b9-4967-8ae4-ef59380980d7" providerId="ADAL" clId="{0E0A24AF-75BA-4639-A577-1DC1DB9569FF}" dt="2021-06-14T07:29:30.258" v="335" actId="26606"/>
          <ac:spMkLst>
            <pc:docMk/>
            <pc:sldMk cId="630034841" sldId="259"/>
            <ac:spMk id="13" creationId="{E75862C5-5C00-4421-BC7B-9B7B86DBC80D}"/>
          </ac:spMkLst>
        </pc:spChg>
        <pc:spChg chg="add del">
          <ac:chgData name="Sissel Eltvik Wang" userId="a35778ae-05b9-4967-8ae4-ef59380980d7" providerId="ADAL" clId="{0E0A24AF-75BA-4639-A577-1DC1DB9569FF}" dt="2021-06-14T07:29:30.258" v="335" actId="26606"/>
          <ac:spMkLst>
            <pc:docMk/>
            <pc:sldMk cId="630034841" sldId="259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7:29:24.007" v="328" actId="26606"/>
          <ac:spMkLst>
            <pc:docMk/>
            <pc:sldMk cId="630034841" sldId="259"/>
            <ac:spMk id="20" creationId="{81D377EB-C9D2-4ED0-86A6-740A297E3EAC}"/>
          </ac:spMkLst>
        </pc:spChg>
        <pc:spChg chg="add del">
          <ac:chgData name="Sissel Eltvik Wang" userId="a35778ae-05b9-4967-8ae4-ef59380980d7" providerId="ADAL" clId="{0E0A24AF-75BA-4639-A577-1DC1DB9569FF}" dt="2021-06-14T07:29:24.007" v="328" actId="26606"/>
          <ac:spMkLst>
            <pc:docMk/>
            <pc:sldMk cId="630034841" sldId="259"/>
            <ac:spMk id="22" creationId="{066346BE-FDB4-4772-A696-0719490ABD64}"/>
          </ac:spMkLst>
        </pc:spChg>
        <pc:spChg chg="add del">
          <ac:chgData name="Sissel Eltvik Wang" userId="a35778ae-05b9-4967-8ae4-ef59380980d7" providerId="ADAL" clId="{0E0A24AF-75BA-4639-A577-1DC1DB9569FF}" dt="2021-06-14T07:29:24.007" v="328" actId="26606"/>
          <ac:spMkLst>
            <pc:docMk/>
            <pc:sldMk cId="630034841" sldId="259"/>
            <ac:spMk id="24" creationId="{FB92FFCE-0C90-454E-AA25-D4EE9A6C39C5}"/>
          </ac:spMkLst>
        </pc:spChg>
        <pc:spChg chg="add del">
          <ac:chgData name="Sissel Eltvik Wang" userId="a35778ae-05b9-4967-8ae4-ef59380980d7" providerId="ADAL" clId="{0E0A24AF-75BA-4639-A577-1DC1DB9569FF}" dt="2021-06-14T07:29:25.258" v="330" actId="26606"/>
          <ac:spMkLst>
            <pc:docMk/>
            <pc:sldMk cId="630034841" sldId="259"/>
            <ac:spMk id="26" creationId="{53B021B3-DE93-4AB7-8A18-CF5F1CED88B8}"/>
          </ac:spMkLst>
        </pc:spChg>
        <pc:spChg chg="add del">
          <ac:chgData name="Sissel Eltvik Wang" userId="a35778ae-05b9-4967-8ae4-ef59380980d7" providerId="ADAL" clId="{0E0A24AF-75BA-4639-A577-1DC1DB9569FF}" dt="2021-06-14T07:29:25.258" v="330" actId="26606"/>
          <ac:spMkLst>
            <pc:docMk/>
            <pc:sldMk cId="630034841" sldId="259"/>
            <ac:spMk id="27" creationId="{52D502E5-F6B4-4D58-B4AE-FC466FF15EE8}"/>
          </ac:spMkLst>
        </pc:spChg>
        <pc:spChg chg="add del">
          <ac:chgData name="Sissel Eltvik Wang" userId="a35778ae-05b9-4967-8ae4-ef59380980d7" providerId="ADAL" clId="{0E0A24AF-75BA-4639-A577-1DC1DB9569FF}" dt="2021-06-14T07:29:25.258" v="330" actId="26606"/>
          <ac:spMkLst>
            <pc:docMk/>
            <pc:sldMk cId="630034841" sldId="259"/>
            <ac:spMk id="28" creationId="{9DECDBF4-02B6-4BB4-B65B-B8107AD6A9E8}"/>
          </ac:spMkLst>
        </pc:spChg>
        <pc:spChg chg="add del">
          <ac:chgData name="Sissel Eltvik Wang" userId="a35778ae-05b9-4967-8ae4-ef59380980d7" providerId="ADAL" clId="{0E0A24AF-75BA-4639-A577-1DC1DB9569FF}" dt="2021-06-14T07:29:27.958" v="332" actId="26606"/>
          <ac:spMkLst>
            <pc:docMk/>
            <pc:sldMk cId="630034841" sldId="259"/>
            <ac:spMk id="30" creationId="{81D377EB-C9D2-4ED0-86A6-740A297E3EAC}"/>
          </ac:spMkLst>
        </pc:spChg>
        <pc:spChg chg="add del">
          <ac:chgData name="Sissel Eltvik Wang" userId="a35778ae-05b9-4967-8ae4-ef59380980d7" providerId="ADAL" clId="{0E0A24AF-75BA-4639-A577-1DC1DB9569FF}" dt="2021-06-14T07:29:27.958" v="332" actId="26606"/>
          <ac:spMkLst>
            <pc:docMk/>
            <pc:sldMk cId="630034841" sldId="259"/>
            <ac:spMk id="31" creationId="{066346BE-FDB4-4772-A696-0719490ABD64}"/>
          </ac:spMkLst>
        </pc:spChg>
        <pc:spChg chg="add del">
          <ac:chgData name="Sissel Eltvik Wang" userId="a35778ae-05b9-4967-8ae4-ef59380980d7" providerId="ADAL" clId="{0E0A24AF-75BA-4639-A577-1DC1DB9569FF}" dt="2021-06-14T07:29:27.958" v="332" actId="26606"/>
          <ac:spMkLst>
            <pc:docMk/>
            <pc:sldMk cId="630034841" sldId="259"/>
            <ac:spMk id="32" creationId="{FB92FFCE-0C90-454E-AA25-D4EE9A6C39C5}"/>
          </ac:spMkLst>
        </pc:spChg>
        <pc:spChg chg="add del">
          <ac:chgData name="Sissel Eltvik Wang" userId="a35778ae-05b9-4967-8ae4-ef59380980d7" providerId="ADAL" clId="{0E0A24AF-75BA-4639-A577-1DC1DB9569FF}" dt="2021-06-14T07:29:30.191" v="334" actId="26606"/>
          <ac:spMkLst>
            <pc:docMk/>
            <pc:sldMk cId="630034841" sldId="259"/>
            <ac:spMk id="34" creationId="{81D377EB-C9D2-4ED0-86A6-740A297E3EAC}"/>
          </ac:spMkLst>
        </pc:spChg>
        <pc:spChg chg="add del">
          <ac:chgData name="Sissel Eltvik Wang" userId="a35778ae-05b9-4967-8ae4-ef59380980d7" providerId="ADAL" clId="{0E0A24AF-75BA-4639-A577-1DC1DB9569FF}" dt="2021-06-14T07:29:30.191" v="334" actId="26606"/>
          <ac:spMkLst>
            <pc:docMk/>
            <pc:sldMk cId="630034841" sldId="259"/>
            <ac:spMk id="35" creationId="{066346BE-FDB4-4772-A696-0719490ABD64}"/>
          </ac:spMkLst>
        </pc:spChg>
        <pc:spChg chg="add del">
          <ac:chgData name="Sissel Eltvik Wang" userId="a35778ae-05b9-4967-8ae4-ef59380980d7" providerId="ADAL" clId="{0E0A24AF-75BA-4639-A577-1DC1DB9569FF}" dt="2021-06-14T07:29:30.191" v="334" actId="26606"/>
          <ac:spMkLst>
            <pc:docMk/>
            <pc:sldMk cId="630034841" sldId="259"/>
            <ac:spMk id="36" creationId="{FB92FFCE-0C90-454E-AA25-D4EE9A6C39C5}"/>
          </ac:spMkLst>
        </pc:spChg>
        <pc:spChg chg="add del">
          <ac:chgData name="Sissel Eltvik Wang" userId="a35778ae-05b9-4967-8ae4-ef59380980d7" providerId="ADAL" clId="{0E0A24AF-75BA-4639-A577-1DC1DB9569FF}" dt="2021-06-14T08:51:21.257" v="715" actId="26606"/>
          <ac:spMkLst>
            <pc:docMk/>
            <pc:sldMk cId="630034841" sldId="259"/>
            <ac:spMk id="38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1:21.257" v="715" actId="26606"/>
          <ac:spMkLst>
            <pc:docMk/>
            <pc:sldMk cId="630034841" sldId="259"/>
            <ac:spMk id="39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1:21.257" v="715" actId="26606"/>
          <ac:spMkLst>
            <pc:docMk/>
            <pc:sldMk cId="630034841" sldId="259"/>
            <ac:spMk id="40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2:41.208" v="737" actId="26606"/>
          <ac:spMkLst>
            <pc:docMk/>
            <pc:sldMk cId="630034841" sldId="259"/>
            <ac:spMk id="45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2:41.208" v="737" actId="26606"/>
          <ac:spMkLst>
            <pc:docMk/>
            <pc:sldMk cId="630034841" sldId="259"/>
            <ac:spMk id="47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2:41.208" v="737" actId="26606"/>
          <ac:spMkLst>
            <pc:docMk/>
            <pc:sldMk cId="630034841" sldId="259"/>
            <ac:spMk id="49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2:00.358" v="718" actId="26606"/>
          <ac:spMkLst>
            <pc:docMk/>
            <pc:sldMk cId="630034841" sldId="259"/>
            <ac:spMk id="54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2:00.358" v="718" actId="26606"/>
          <ac:spMkLst>
            <pc:docMk/>
            <pc:sldMk cId="630034841" sldId="259"/>
            <ac:spMk id="56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2:00.358" v="718" actId="26606"/>
          <ac:spMkLst>
            <pc:docMk/>
            <pc:sldMk cId="630034841" sldId="259"/>
            <ac:spMk id="58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2:06.991" v="720" actId="26606"/>
          <ac:spMkLst>
            <pc:docMk/>
            <pc:sldMk cId="630034841" sldId="259"/>
            <ac:spMk id="6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2:06.991" v="720" actId="26606"/>
          <ac:spMkLst>
            <pc:docMk/>
            <pc:sldMk cId="630034841" sldId="259"/>
            <ac:spMk id="6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2:06.991" v="720" actId="26606"/>
          <ac:spMkLst>
            <pc:docMk/>
            <pc:sldMk cId="630034841" sldId="259"/>
            <ac:spMk id="62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2:10.924" v="722" actId="26606"/>
          <ac:spMkLst>
            <pc:docMk/>
            <pc:sldMk cId="630034841" sldId="259"/>
            <ac:spMk id="64" creationId="{53B021B3-DE93-4AB7-8A18-CF5F1CED88B8}"/>
          </ac:spMkLst>
        </pc:spChg>
        <pc:spChg chg="add del">
          <ac:chgData name="Sissel Eltvik Wang" userId="a35778ae-05b9-4967-8ae4-ef59380980d7" providerId="ADAL" clId="{0E0A24AF-75BA-4639-A577-1DC1DB9569FF}" dt="2021-06-14T08:52:10.924" v="722" actId="26606"/>
          <ac:spMkLst>
            <pc:docMk/>
            <pc:sldMk cId="630034841" sldId="259"/>
            <ac:spMk id="65" creationId="{52D502E5-F6B4-4D58-B4AE-FC466FF15EE8}"/>
          </ac:spMkLst>
        </pc:spChg>
        <pc:spChg chg="add del">
          <ac:chgData name="Sissel Eltvik Wang" userId="a35778ae-05b9-4967-8ae4-ef59380980d7" providerId="ADAL" clId="{0E0A24AF-75BA-4639-A577-1DC1DB9569FF}" dt="2021-06-14T08:52:10.924" v="722" actId="26606"/>
          <ac:spMkLst>
            <pc:docMk/>
            <pc:sldMk cId="630034841" sldId="259"/>
            <ac:spMk id="66" creationId="{9DECDBF4-02B6-4BB4-B65B-B8107AD6A9E8}"/>
          </ac:spMkLst>
        </pc:spChg>
        <pc:spChg chg="add del">
          <ac:chgData name="Sissel Eltvik Wang" userId="a35778ae-05b9-4967-8ae4-ef59380980d7" providerId="ADAL" clId="{0E0A24AF-75BA-4639-A577-1DC1DB9569FF}" dt="2021-06-14T08:52:11.958" v="724" actId="26606"/>
          <ac:spMkLst>
            <pc:docMk/>
            <pc:sldMk cId="630034841" sldId="259"/>
            <ac:spMk id="68" creationId="{81D377EB-C9D2-4ED0-86A6-740A297E3EAC}"/>
          </ac:spMkLst>
        </pc:spChg>
        <pc:spChg chg="add del">
          <ac:chgData name="Sissel Eltvik Wang" userId="a35778ae-05b9-4967-8ae4-ef59380980d7" providerId="ADAL" clId="{0E0A24AF-75BA-4639-A577-1DC1DB9569FF}" dt="2021-06-14T08:52:11.958" v="724" actId="26606"/>
          <ac:spMkLst>
            <pc:docMk/>
            <pc:sldMk cId="630034841" sldId="259"/>
            <ac:spMk id="69" creationId="{066346BE-FDB4-4772-A696-0719490ABD64}"/>
          </ac:spMkLst>
        </pc:spChg>
        <pc:spChg chg="add del">
          <ac:chgData name="Sissel Eltvik Wang" userId="a35778ae-05b9-4967-8ae4-ef59380980d7" providerId="ADAL" clId="{0E0A24AF-75BA-4639-A577-1DC1DB9569FF}" dt="2021-06-14T08:52:11.958" v="724" actId="26606"/>
          <ac:spMkLst>
            <pc:docMk/>
            <pc:sldMk cId="630034841" sldId="259"/>
            <ac:spMk id="70" creationId="{FB92FFCE-0C90-454E-AA25-D4EE9A6C39C5}"/>
          </ac:spMkLst>
        </pc:spChg>
        <pc:spChg chg="add del">
          <ac:chgData name="Sissel Eltvik Wang" userId="a35778ae-05b9-4967-8ae4-ef59380980d7" providerId="ADAL" clId="{0E0A24AF-75BA-4639-A577-1DC1DB9569FF}" dt="2021-06-14T08:52:13.524" v="726" actId="26606"/>
          <ac:spMkLst>
            <pc:docMk/>
            <pc:sldMk cId="630034841" sldId="259"/>
            <ac:spMk id="72" creationId="{53B021B3-DE93-4AB7-8A18-CF5F1CED88B8}"/>
          </ac:spMkLst>
        </pc:spChg>
        <pc:spChg chg="add del">
          <ac:chgData name="Sissel Eltvik Wang" userId="a35778ae-05b9-4967-8ae4-ef59380980d7" providerId="ADAL" clId="{0E0A24AF-75BA-4639-A577-1DC1DB9569FF}" dt="2021-06-14T08:52:13.524" v="726" actId="26606"/>
          <ac:spMkLst>
            <pc:docMk/>
            <pc:sldMk cId="630034841" sldId="259"/>
            <ac:spMk id="73" creationId="{52D502E5-F6B4-4D58-B4AE-FC466FF15EE8}"/>
          </ac:spMkLst>
        </pc:spChg>
        <pc:spChg chg="add del">
          <ac:chgData name="Sissel Eltvik Wang" userId="a35778ae-05b9-4967-8ae4-ef59380980d7" providerId="ADAL" clId="{0E0A24AF-75BA-4639-A577-1DC1DB9569FF}" dt="2021-06-14T08:52:13.524" v="726" actId="26606"/>
          <ac:spMkLst>
            <pc:docMk/>
            <pc:sldMk cId="630034841" sldId="259"/>
            <ac:spMk id="74" creationId="{9DECDBF4-02B6-4BB4-B65B-B8107AD6A9E8}"/>
          </ac:spMkLst>
        </pc:spChg>
        <pc:spChg chg="add del">
          <ac:chgData name="Sissel Eltvik Wang" userId="a35778ae-05b9-4967-8ae4-ef59380980d7" providerId="ADAL" clId="{0E0A24AF-75BA-4639-A577-1DC1DB9569FF}" dt="2021-06-14T08:52:28.141" v="728" actId="26606"/>
          <ac:spMkLst>
            <pc:docMk/>
            <pc:sldMk cId="630034841" sldId="259"/>
            <ac:spMk id="76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2:28.141" v="728" actId="26606"/>
          <ac:spMkLst>
            <pc:docMk/>
            <pc:sldMk cId="630034841" sldId="259"/>
            <ac:spMk id="77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2:28.141" v="728" actId="26606"/>
          <ac:spMkLst>
            <pc:docMk/>
            <pc:sldMk cId="630034841" sldId="259"/>
            <ac:spMk id="78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2:29.707" v="730" actId="26606"/>
          <ac:spMkLst>
            <pc:docMk/>
            <pc:sldMk cId="630034841" sldId="259"/>
            <ac:spMk id="80" creationId="{37E32B78-23DD-4E77-8B9C-7779E3BF20C2}"/>
          </ac:spMkLst>
        </pc:spChg>
        <pc:spChg chg="add del">
          <ac:chgData name="Sissel Eltvik Wang" userId="a35778ae-05b9-4967-8ae4-ef59380980d7" providerId="ADAL" clId="{0E0A24AF-75BA-4639-A577-1DC1DB9569FF}" dt="2021-06-14T08:52:37.924" v="732" actId="26606"/>
          <ac:spMkLst>
            <pc:docMk/>
            <pc:sldMk cId="630034841" sldId="259"/>
            <ac:spMk id="82" creationId="{AFF8D2E5-2C4E-47B1-930B-6C82B7C31331}"/>
          </ac:spMkLst>
        </pc:spChg>
        <pc:spChg chg="add del">
          <ac:chgData name="Sissel Eltvik Wang" userId="a35778ae-05b9-4967-8ae4-ef59380980d7" providerId="ADAL" clId="{0E0A24AF-75BA-4639-A577-1DC1DB9569FF}" dt="2021-06-14T08:52:37.924" v="732" actId="26606"/>
          <ac:spMkLst>
            <pc:docMk/>
            <pc:sldMk cId="630034841" sldId="259"/>
            <ac:spMk id="83" creationId="{801E4ADA-0EA9-4930-846E-3C11E8BED6DD}"/>
          </ac:spMkLst>
        </pc:spChg>
        <pc:spChg chg="add del">
          <ac:chgData name="Sissel Eltvik Wang" userId="a35778ae-05b9-4967-8ae4-ef59380980d7" providerId="ADAL" clId="{0E0A24AF-75BA-4639-A577-1DC1DB9569FF}" dt="2021-06-14T08:52:37.924" v="732" actId="26606"/>
          <ac:spMkLst>
            <pc:docMk/>
            <pc:sldMk cId="630034841" sldId="259"/>
            <ac:spMk id="84" creationId="{FB92FFCE-0C90-454E-AA25-D4EE9A6C39C5}"/>
          </ac:spMkLst>
        </pc:spChg>
        <pc:spChg chg="add del">
          <ac:chgData name="Sissel Eltvik Wang" userId="a35778ae-05b9-4967-8ae4-ef59380980d7" providerId="ADAL" clId="{0E0A24AF-75BA-4639-A577-1DC1DB9569FF}" dt="2021-06-14T08:52:39.674" v="734" actId="26606"/>
          <ac:spMkLst>
            <pc:docMk/>
            <pc:sldMk cId="630034841" sldId="259"/>
            <ac:spMk id="86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2:39.674" v="734" actId="26606"/>
          <ac:spMkLst>
            <pc:docMk/>
            <pc:sldMk cId="630034841" sldId="259"/>
            <ac:spMk id="87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2:39.674" v="734" actId="26606"/>
          <ac:spMkLst>
            <pc:docMk/>
            <pc:sldMk cId="630034841" sldId="259"/>
            <ac:spMk id="88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2:41.197" v="736" actId="26606"/>
          <ac:spMkLst>
            <pc:docMk/>
            <pc:sldMk cId="630034841" sldId="259"/>
            <ac:spMk id="9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2:41.197" v="736" actId="26606"/>
          <ac:spMkLst>
            <pc:docMk/>
            <pc:sldMk cId="630034841" sldId="259"/>
            <ac:spMk id="9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2:41.197" v="736" actId="26606"/>
          <ac:spMkLst>
            <pc:docMk/>
            <pc:sldMk cId="630034841" sldId="259"/>
            <ac:spMk id="92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3:04.924" v="744" actId="26606"/>
          <ac:spMkLst>
            <pc:docMk/>
            <pc:sldMk cId="630034841" sldId="259"/>
            <ac:spMk id="94" creationId="{53B021B3-DE93-4AB7-8A18-CF5F1CED88B8}"/>
          </ac:spMkLst>
        </pc:spChg>
        <pc:spChg chg="add del">
          <ac:chgData name="Sissel Eltvik Wang" userId="a35778ae-05b9-4967-8ae4-ef59380980d7" providerId="ADAL" clId="{0E0A24AF-75BA-4639-A577-1DC1DB9569FF}" dt="2021-06-14T08:53:04.924" v="744" actId="26606"/>
          <ac:spMkLst>
            <pc:docMk/>
            <pc:sldMk cId="630034841" sldId="259"/>
            <ac:spMk id="95" creationId="{52D502E5-F6B4-4D58-B4AE-FC466FF15EE8}"/>
          </ac:spMkLst>
        </pc:spChg>
        <pc:spChg chg="add del">
          <ac:chgData name="Sissel Eltvik Wang" userId="a35778ae-05b9-4967-8ae4-ef59380980d7" providerId="ADAL" clId="{0E0A24AF-75BA-4639-A577-1DC1DB9569FF}" dt="2021-06-14T08:53:04.924" v="744" actId="26606"/>
          <ac:spMkLst>
            <pc:docMk/>
            <pc:sldMk cId="630034841" sldId="259"/>
            <ac:spMk id="96" creationId="{9DECDBF4-02B6-4BB4-B65B-B8107AD6A9E8}"/>
          </ac:spMkLst>
        </pc:spChg>
        <pc:spChg chg="add del">
          <ac:chgData name="Sissel Eltvik Wang" userId="a35778ae-05b9-4967-8ae4-ef59380980d7" providerId="ADAL" clId="{0E0A24AF-75BA-4639-A577-1DC1DB9569FF}" dt="2021-06-14T08:54:09.491" v="749" actId="700"/>
          <ac:spMkLst>
            <pc:docMk/>
            <pc:sldMk cId="630034841" sldId="259"/>
            <ac:spMk id="101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4:09.491" v="749" actId="700"/>
          <ac:spMkLst>
            <pc:docMk/>
            <pc:sldMk cId="630034841" sldId="259"/>
            <ac:spMk id="103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4:09.491" v="749" actId="700"/>
          <ac:spMkLst>
            <pc:docMk/>
            <pc:sldMk cId="630034841" sldId="259"/>
            <ac:spMk id="105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8:54:20.525" v="750" actId="14100"/>
          <ac:graphicFrameMkLst>
            <pc:docMk/>
            <pc:sldMk cId="630034841" sldId="259"/>
            <ac:graphicFrameMk id="4" creationId="{65FF0054-667A-4B78-8D1C-A609EC58B09A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058945187" sldId="260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058945187" sldId="260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11:22.024" v="101"/>
          <ac:spMkLst>
            <pc:docMk/>
            <pc:sldMk cId="1058945187" sldId="260"/>
            <ac:spMk id="5" creationId="{CDB80ECA-D498-4937-8E35-F7F99D3B0252}"/>
          </ac:spMkLst>
        </pc:spChg>
        <pc:spChg chg="del">
          <ac:chgData name="Sissel Eltvik Wang" userId="a35778ae-05b9-4967-8ae4-ef59380980d7" providerId="ADAL" clId="{0E0A24AF-75BA-4639-A577-1DC1DB9569FF}" dt="2021-06-14T07:29:35.758" v="336" actId="26606"/>
          <ac:spMkLst>
            <pc:docMk/>
            <pc:sldMk cId="1058945187" sldId="260"/>
            <ac:spMk id="9" creationId="{89A320C9-9735-4D13-8279-C1C674841392}"/>
          </ac:spMkLst>
        </pc:spChg>
        <pc:spChg chg="del">
          <ac:chgData name="Sissel Eltvik Wang" userId="a35778ae-05b9-4967-8ae4-ef59380980d7" providerId="ADAL" clId="{0E0A24AF-75BA-4639-A577-1DC1DB9569FF}" dt="2021-06-14T07:29:35.758" v="336" actId="26606"/>
          <ac:spMkLst>
            <pc:docMk/>
            <pc:sldMk cId="1058945187" sldId="260"/>
            <ac:spMk id="11" creationId="{92544CF4-9B52-4A7B-A4B3-88C72729B77D}"/>
          </ac:spMkLst>
        </pc:spChg>
        <pc:spChg chg="del">
          <ac:chgData name="Sissel Eltvik Wang" userId="a35778ae-05b9-4967-8ae4-ef59380980d7" providerId="ADAL" clId="{0E0A24AF-75BA-4639-A577-1DC1DB9569FF}" dt="2021-06-14T07:29:35.758" v="336" actId="26606"/>
          <ac:spMkLst>
            <pc:docMk/>
            <pc:sldMk cId="1058945187" sldId="260"/>
            <ac:spMk id="13" creationId="{E75862C5-5C00-4421-BC7B-9B7B86DBC80D}"/>
          </ac:spMkLst>
        </pc:spChg>
        <pc:spChg chg="del">
          <ac:chgData name="Sissel Eltvik Wang" userId="a35778ae-05b9-4967-8ae4-ef59380980d7" providerId="ADAL" clId="{0E0A24AF-75BA-4639-A577-1DC1DB9569FF}" dt="2021-06-14T07:29:35.758" v="336" actId="26606"/>
          <ac:spMkLst>
            <pc:docMk/>
            <pc:sldMk cId="1058945187" sldId="260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8:52:49.591" v="738" actId="26606"/>
          <ac:spMkLst>
            <pc:docMk/>
            <pc:sldMk cId="1058945187" sldId="260"/>
            <ac:spMk id="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2:49.591" v="738" actId="26606"/>
          <ac:spMkLst>
            <pc:docMk/>
            <pc:sldMk cId="1058945187" sldId="260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2:49.591" v="738" actId="26606"/>
          <ac:spMkLst>
            <pc:docMk/>
            <pc:sldMk cId="1058945187" sldId="260"/>
            <ac:spMk id="2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5:12.157" v="756" actId="700"/>
          <ac:spMkLst>
            <pc:docMk/>
            <pc:sldMk cId="1058945187" sldId="260"/>
            <ac:spMk id="29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5:12.157" v="756" actId="700"/>
          <ac:spMkLst>
            <pc:docMk/>
            <pc:sldMk cId="1058945187" sldId="260"/>
            <ac:spMk id="3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5:12.157" v="756" actId="700"/>
          <ac:spMkLst>
            <pc:docMk/>
            <pc:sldMk cId="1058945187" sldId="260"/>
            <ac:spMk id="33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11:17.908" v="98" actId="478"/>
          <ac:graphicFrameMkLst>
            <pc:docMk/>
            <pc:sldMk cId="1058945187" sldId="260"/>
            <ac:graphicFrameMk id="4" creationId="{65FF0054-667A-4B78-8D1C-A609EC58B09A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5:18.258" v="757" actId="14100"/>
          <ac:graphicFrameMkLst>
            <pc:docMk/>
            <pc:sldMk cId="1058945187" sldId="260"/>
            <ac:graphicFrameMk id="10" creationId="{4F3A1BAE-5BAD-4DE4-B699-FB3246EAB232}"/>
          </ac:graphicFrameMkLst>
        </pc:graphicFrameChg>
      </pc:sldChg>
      <pc:sldChg chg="del">
        <pc:chgData name="Sissel Eltvik Wang" userId="a35778ae-05b9-4967-8ae4-ef59380980d7" providerId="ADAL" clId="{0E0A24AF-75BA-4639-A577-1DC1DB9569FF}" dt="2021-06-14T07:06:00.475" v="72" actId="47"/>
        <pc:sldMkLst>
          <pc:docMk/>
          <pc:sldMk cId="1107001570" sldId="260"/>
        </pc:sldMkLst>
      </pc:sldChg>
      <pc:sldChg chg="add del">
        <pc:chgData name="Sissel Eltvik Wang" userId="a35778ae-05b9-4967-8ae4-ef59380980d7" providerId="ADAL" clId="{0E0A24AF-75BA-4639-A577-1DC1DB9569FF}" dt="2021-06-14T07:12:54.841" v="107" actId="47"/>
        <pc:sldMkLst>
          <pc:docMk/>
          <pc:sldMk cId="14697453" sldId="261"/>
        </pc:sldMkLst>
      </pc:sldChg>
      <pc:sldChg chg="del">
        <pc:chgData name="Sissel Eltvik Wang" userId="a35778ae-05b9-4967-8ae4-ef59380980d7" providerId="ADAL" clId="{0E0A24AF-75BA-4639-A577-1DC1DB9569FF}" dt="2021-06-14T07:06:01.841" v="73" actId="47"/>
        <pc:sldMkLst>
          <pc:docMk/>
          <pc:sldMk cId="2042626210" sldId="261"/>
        </pc:sldMkLst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2906216743" sldId="261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2906216743" sldId="261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13:30.341" v="118"/>
          <ac:spMkLst>
            <pc:docMk/>
            <pc:sldMk cId="2906216743" sldId="261"/>
            <ac:spMk id="4" creationId="{64CC7001-DD6A-4E3D-8A64-2AC04E75B97F}"/>
          </ac:spMkLst>
        </pc:spChg>
        <pc:spChg chg="del">
          <ac:chgData name="Sissel Eltvik Wang" userId="a35778ae-05b9-4967-8ae4-ef59380980d7" providerId="ADAL" clId="{0E0A24AF-75BA-4639-A577-1DC1DB9569FF}" dt="2021-06-14T07:29:39.441" v="338" actId="26606"/>
          <ac:spMkLst>
            <pc:docMk/>
            <pc:sldMk cId="2906216743" sldId="261"/>
            <ac:spMk id="9" creationId="{89A320C9-9735-4D13-8279-C1C674841392}"/>
          </ac:spMkLst>
        </pc:spChg>
        <pc:spChg chg="del">
          <ac:chgData name="Sissel Eltvik Wang" userId="a35778ae-05b9-4967-8ae4-ef59380980d7" providerId="ADAL" clId="{0E0A24AF-75BA-4639-A577-1DC1DB9569FF}" dt="2021-06-14T07:29:39.441" v="338" actId="26606"/>
          <ac:spMkLst>
            <pc:docMk/>
            <pc:sldMk cId="2906216743" sldId="261"/>
            <ac:spMk id="11" creationId="{92544CF4-9B52-4A7B-A4B3-88C72729B77D}"/>
          </ac:spMkLst>
        </pc:spChg>
        <pc:spChg chg="del">
          <ac:chgData name="Sissel Eltvik Wang" userId="a35778ae-05b9-4967-8ae4-ef59380980d7" providerId="ADAL" clId="{0E0A24AF-75BA-4639-A577-1DC1DB9569FF}" dt="2021-06-14T07:29:39.441" v="338" actId="26606"/>
          <ac:spMkLst>
            <pc:docMk/>
            <pc:sldMk cId="2906216743" sldId="261"/>
            <ac:spMk id="13" creationId="{E75862C5-5C00-4421-BC7B-9B7B86DBC80D}"/>
          </ac:spMkLst>
        </pc:spChg>
        <pc:spChg chg="del">
          <ac:chgData name="Sissel Eltvik Wang" userId="a35778ae-05b9-4967-8ae4-ef59380980d7" providerId="ADAL" clId="{0E0A24AF-75BA-4639-A577-1DC1DB9569FF}" dt="2021-06-14T07:29:39.441" v="338" actId="26606"/>
          <ac:spMkLst>
            <pc:docMk/>
            <pc:sldMk cId="2906216743" sldId="261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8:52:53.308" v="740" actId="26606"/>
          <ac:spMkLst>
            <pc:docMk/>
            <pc:sldMk cId="2906216743" sldId="261"/>
            <ac:spMk id="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2:53.308" v="740" actId="26606"/>
          <ac:spMkLst>
            <pc:docMk/>
            <pc:sldMk cId="2906216743" sldId="261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2:53.308" v="740" actId="26606"/>
          <ac:spMkLst>
            <pc:docMk/>
            <pc:sldMk cId="2906216743" sldId="261"/>
            <ac:spMk id="2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5:22.307" v="758" actId="700"/>
          <ac:spMkLst>
            <pc:docMk/>
            <pc:sldMk cId="2906216743" sldId="261"/>
            <ac:spMk id="29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5:22.307" v="758" actId="700"/>
          <ac:spMkLst>
            <pc:docMk/>
            <pc:sldMk cId="2906216743" sldId="261"/>
            <ac:spMk id="3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5:22.307" v="758" actId="700"/>
          <ac:spMkLst>
            <pc:docMk/>
            <pc:sldMk cId="2906216743" sldId="261"/>
            <ac:spMk id="33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13:26.291" v="115" actId="478"/>
          <ac:graphicFrameMkLst>
            <pc:docMk/>
            <pc:sldMk cId="2906216743" sldId="261"/>
            <ac:graphicFrameMk id="10" creationId="{4F3A1BAE-5BAD-4DE4-B699-FB3246EAB232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5:26.674" v="759" actId="14100"/>
          <ac:graphicFrameMkLst>
            <pc:docMk/>
            <pc:sldMk cId="2906216743" sldId="261"/>
            <ac:graphicFrameMk id="12" creationId="{54D6F5E3-4935-488C-83A3-F7F2B3EB350F}"/>
          </ac:graphicFrameMkLst>
        </pc:graphicFrameChg>
      </pc:sldChg>
      <pc:sldChg chg="del">
        <pc:chgData name="Sissel Eltvik Wang" userId="a35778ae-05b9-4967-8ae4-ef59380980d7" providerId="ADAL" clId="{0E0A24AF-75BA-4639-A577-1DC1DB9569FF}" dt="2021-06-14T07:06:03.057" v="74" actId="47"/>
        <pc:sldMkLst>
          <pc:docMk/>
          <pc:sldMk cId="455874404" sldId="262"/>
        </pc:sldMkLst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2136110582" sldId="262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2136110582" sldId="262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14:11.258" v="126"/>
          <ac:spMkLst>
            <pc:docMk/>
            <pc:sldMk cId="2136110582" sldId="262"/>
            <ac:spMk id="4" creationId="{907D2E96-413A-4395-ACF2-A199D0FB3D66}"/>
          </ac:spMkLst>
        </pc:spChg>
        <pc:spChg chg="del">
          <ac:chgData name="Sissel Eltvik Wang" userId="a35778ae-05b9-4967-8ae4-ef59380980d7" providerId="ADAL" clId="{0E0A24AF-75BA-4639-A577-1DC1DB9569FF}" dt="2021-06-14T07:29:42.707" v="340" actId="26606"/>
          <ac:spMkLst>
            <pc:docMk/>
            <pc:sldMk cId="2136110582" sldId="262"/>
            <ac:spMk id="9" creationId="{89A320C9-9735-4D13-8279-C1C674841392}"/>
          </ac:spMkLst>
        </pc:spChg>
        <pc:spChg chg="del">
          <ac:chgData name="Sissel Eltvik Wang" userId="a35778ae-05b9-4967-8ae4-ef59380980d7" providerId="ADAL" clId="{0E0A24AF-75BA-4639-A577-1DC1DB9569FF}" dt="2021-06-14T07:29:42.707" v="340" actId="26606"/>
          <ac:spMkLst>
            <pc:docMk/>
            <pc:sldMk cId="2136110582" sldId="262"/>
            <ac:spMk id="11" creationId="{92544CF4-9B52-4A7B-A4B3-88C72729B77D}"/>
          </ac:spMkLst>
        </pc:spChg>
        <pc:spChg chg="del">
          <ac:chgData name="Sissel Eltvik Wang" userId="a35778ae-05b9-4967-8ae4-ef59380980d7" providerId="ADAL" clId="{0E0A24AF-75BA-4639-A577-1DC1DB9569FF}" dt="2021-06-14T07:29:42.707" v="340" actId="26606"/>
          <ac:spMkLst>
            <pc:docMk/>
            <pc:sldMk cId="2136110582" sldId="262"/>
            <ac:spMk id="13" creationId="{E75862C5-5C00-4421-BC7B-9B7B86DBC80D}"/>
          </ac:spMkLst>
        </pc:spChg>
        <pc:spChg chg="del">
          <ac:chgData name="Sissel Eltvik Wang" userId="a35778ae-05b9-4967-8ae4-ef59380980d7" providerId="ADAL" clId="{0E0A24AF-75BA-4639-A577-1DC1DB9569FF}" dt="2021-06-14T07:29:42.707" v="340" actId="26606"/>
          <ac:spMkLst>
            <pc:docMk/>
            <pc:sldMk cId="2136110582" sldId="262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8:52:56.007" v="742" actId="26606"/>
          <ac:spMkLst>
            <pc:docMk/>
            <pc:sldMk cId="2136110582" sldId="262"/>
            <ac:spMk id="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2:56.007" v="742" actId="26606"/>
          <ac:spMkLst>
            <pc:docMk/>
            <pc:sldMk cId="2136110582" sldId="262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2:56.007" v="742" actId="26606"/>
          <ac:spMkLst>
            <pc:docMk/>
            <pc:sldMk cId="2136110582" sldId="262"/>
            <ac:spMk id="2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5:29.708" v="760" actId="700"/>
          <ac:spMkLst>
            <pc:docMk/>
            <pc:sldMk cId="2136110582" sldId="262"/>
            <ac:spMk id="29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5:29.708" v="760" actId="700"/>
          <ac:spMkLst>
            <pc:docMk/>
            <pc:sldMk cId="2136110582" sldId="262"/>
            <ac:spMk id="3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5:29.708" v="760" actId="700"/>
          <ac:spMkLst>
            <pc:docMk/>
            <pc:sldMk cId="2136110582" sldId="262"/>
            <ac:spMk id="33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14:04.242" v="123" actId="478"/>
          <ac:graphicFrameMkLst>
            <pc:docMk/>
            <pc:sldMk cId="2136110582" sldId="262"/>
            <ac:graphicFrameMk id="10" creationId="{4F3A1BAE-5BAD-4DE4-B699-FB3246EAB232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5:32.892" v="761" actId="14100"/>
          <ac:graphicFrameMkLst>
            <pc:docMk/>
            <pc:sldMk cId="2136110582" sldId="262"/>
            <ac:graphicFrameMk id="12" creationId="{9C663FBB-E6C1-42B8-8E1B-DD2EA2931C7D}"/>
          </ac:graphicFrameMkLst>
        </pc:graphicFrameChg>
      </pc:sldChg>
      <pc:sldChg chg="add del">
        <pc:chgData name="Sissel Eltvik Wang" userId="a35778ae-05b9-4967-8ae4-ef59380980d7" providerId="ADAL" clId="{0E0A24AF-75BA-4639-A577-1DC1DB9569FF}" dt="2021-06-14T07:12:55.340" v="108" actId="47"/>
        <pc:sldMkLst>
          <pc:docMk/>
          <pc:sldMk cId="3463687545" sldId="262"/>
        </pc:sldMkLst>
      </pc:sldChg>
      <pc:sldChg chg="add del">
        <pc:chgData name="Sissel Eltvik Wang" userId="a35778ae-05b9-4967-8ae4-ef59380980d7" providerId="ADAL" clId="{0E0A24AF-75BA-4639-A577-1DC1DB9569FF}" dt="2021-06-14T07:12:55.875" v="109" actId="47"/>
        <pc:sldMkLst>
          <pc:docMk/>
          <pc:sldMk cId="217077042" sldId="263"/>
        </pc:sldMkLst>
      </pc:sldChg>
      <pc:sldChg chg="del">
        <pc:chgData name="Sissel Eltvik Wang" userId="a35778ae-05b9-4967-8ae4-ef59380980d7" providerId="ADAL" clId="{0E0A24AF-75BA-4639-A577-1DC1DB9569FF}" dt="2021-06-14T07:06:06.291" v="75" actId="47"/>
        <pc:sldMkLst>
          <pc:docMk/>
          <pc:sldMk cId="1818250213" sldId="263"/>
        </pc:sldMkLst>
      </pc:sldChg>
      <pc:sldChg chg="addSp delSp modSp add mod or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970021530" sldId="263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970021530" sldId="263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15:22.258" v="134"/>
          <ac:spMkLst>
            <pc:docMk/>
            <pc:sldMk cId="3970021530" sldId="263"/>
            <ac:spMk id="4" creationId="{7E84D7CA-FD4F-4322-9FAA-B3D98FD0A7D3}"/>
          </ac:spMkLst>
        </pc:spChg>
        <pc:spChg chg="add del mod">
          <ac:chgData name="Sissel Eltvik Wang" userId="a35778ae-05b9-4967-8ae4-ef59380980d7" providerId="ADAL" clId="{0E0A24AF-75BA-4639-A577-1DC1DB9569FF}" dt="2021-06-14T07:18:01.174" v="169"/>
          <ac:spMkLst>
            <pc:docMk/>
            <pc:sldMk cId="3970021530" sldId="263"/>
            <ac:spMk id="7" creationId="{B4197554-E262-4757-A26E-BDB7F58EE36A}"/>
          </ac:spMkLst>
        </pc:spChg>
        <pc:spChg chg="del">
          <ac:chgData name="Sissel Eltvik Wang" userId="a35778ae-05b9-4967-8ae4-ef59380980d7" providerId="ADAL" clId="{0E0A24AF-75BA-4639-A577-1DC1DB9569FF}" dt="2021-06-14T07:29:55.874" v="343" actId="26606"/>
          <ac:spMkLst>
            <pc:docMk/>
            <pc:sldMk cId="3970021530" sldId="263"/>
            <ac:spMk id="9" creationId="{89A320C9-9735-4D13-8279-C1C674841392}"/>
          </ac:spMkLst>
        </pc:spChg>
        <pc:spChg chg="del">
          <ac:chgData name="Sissel Eltvik Wang" userId="a35778ae-05b9-4967-8ae4-ef59380980d7" providerId="ADAL" clId="{0E0A24AF-75BA-4639-A577-1DC1DB9569FF}" dt="2021-06-14T07:29:55.874" v="343" actId="26606"/>
          <ac:spMkLst>
            <pc:docMk/>
            <pc:sldMk cId="3970021530" sldId="263"/>
            <ac:spMk id="11" creationId="{92544CF4-9B52-4A7B-A4B3-88C72729B77D}"/>
          </ac:spMkLst>
        </pc:spChg>
        <pc:spChg chg="del">
          <ac:chgData name="Sissel Eltvik Wang" userId="a35778ae-05b9-4967-8ae4-ef59380980d7" providerId="ADAL" clId="{0E0A24AF-75BA-4639-A577-1DC1DB9569FF}" dt="2021-06-14T07:29:55.874" v="343" actId="26606"/>
          <ac:spMkLst>
            <pc:docMk/>
            <pc:sldMk cId="3970021530" sldId="263"/>
            <ac:spMk id="13" creationId="{E75862C5-5C00-4421-BC7B-9B7B86DBC80D}"/>
          </ac:spMkLst>
        </pc:spChg>
        <pc:spChg chg="del">
          <ac:chgData name="Sissel Eltvik Wang" userId="a35778ae-05b9-4967-8ae4-ef59380980d7" providerId="ADAL" clId="{0E0A24AF-75BA-4639-A577-1DC1DB9569FF}" dt="2021-06-14T07:29:55.874" v="343" actId="26606"/>
          <ac:spMkLst>
            <pc:docMk/>
            <pc:sldMk cId="3970021530" sldId="263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8:55:38.641" v="762" actId="700"/>
          <ac:spMkLst>
            <pc:docMk/>
            <pc:sldMk cId="3970021530" sldId="263"/>
            <ac:spMk id="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5:38.641" v="762" actId="700"/>
          <ac:spMkLst>
            <pc:docMk/>
            <pc:sldMk cId="3970021530" sldId="263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5:38.641" v="762" actId="700"/>
          <ac:spMkLst>
            <pc:docMk/>
            <pc:sldMk cId="3970021530" sldId="263"/>
            <ac:spMk id="24" creationId="{99F74EB5-E547-4FB4-95F5-BCC788F3C4A0}"/>
          </ac:spMkLst>
        </pc:spChg>
        <pc:graphicFrameChg chg="add del mod modGraphic">
          <ac:chgData name="Sissel Eltvik Wang" userId="a35778ae-05b9-4967-8ae4-ef59380980d7" providerId="ADAL" clId="{0E0A24AF-75BA-4639-A577-1DC1DB9569FF}" dt="2021-06-14T07:17:56.874" v="167" actId="478"/>
          <ac:graphicFrameMkLst>
            <pc:docMk/>
            <pc:sldMk cId="3970021530" sldId="263"/>
            <ac:graphicFrameMk id="5" creationId="{8BF4D16C-B0CA-493E-BC14-FB7C9A447132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7:15:18.723" v="132" actId="478"/>
          <ac:graphicFrameMkLst>
            <pc:docMk/>
            <pc:sldMk cId="3970021530" sldId="263"/>
            <ac:graphicFrameMk id="10" creationId="{4F3A1BAE-5BAD-4DE4-B699-FB3246EAB232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5:41.341" v="763" actId="14100"/>
          <ac:graphicFrameMkLst>
            <pc:docMk/>
            <pc:sldMk cId="3970021530" sldId="263"/>
            <ac:graphicFrameMk id="14" creationId="{9ECD27ED-848B-4A67-859E-79CEC6439722}"/>
          </ac:graphicFrameMkLst>
        </pc:graphicFrameChg>
      </pc:sldChg>
      <pc:sldChg chg="del">
        <pc:chgData name="Sissel Eltvik Wang" userId="a35778ae-05b9-4967-8ae4-ef59380980d7" providerId="ADAL" clId="{0E0A24AF-75BA-4639-A577-1DC1DB9569FF}" dt="2021-06-14T07:06:07.058" v="76" actId="47"/>
        <pc:sldMkLst>
          <pc:docMk/>
          <pc:sldMk cId="1212098497" sldId="264"/>
        </pc:sldMkLst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4203471464" sldId="264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4203471464" sldId="264"/>
            <ac:spMk id="2" creationId="{00000000-0000-0000-0000-000000000000}"/>
          </ac:spMkLst>
        </pc:spChg>
        <pc:spChg chg="del">
          <ac:chgData name="Sissel Eltvik Wang" userId="a35778ae-05b9-4967-8ae4-ef59380980d7" providerId="ADAL" clId="{0E0A24AF-75BA-4639-A577-1DC1DB9569FF}" dt="2021-06-14T07:29:51.040" v="342" actId="26606"/>
          <ac:spMkLst>
            <pc:docMk/>
            <pc:sldMk cId="4203471464" sldId="264"/>
            <ac:spMk id="9" creationId="{89A320C9-9735-4D13-8279-C1C674841392}"/>
          </ac:spMkLst>
        </pc:spChg>
        <pc:spChg chg="add del">
          <ac:chgData name="Sissel Eltvik Wang" userId="a35778ae-05b9-4967-8ae4-ef59380980d7" providerId="ADAL" clId="{0E0A24AF-75BA-4639-A577-1DC1DB9569FF}" dt="2021-06-14T08:54:51.158" v="753" actId="700"/>
          <ac:spMkLst>
            <pc:docMk/>
            <pc:sldMk cId="4203471464" sldId="264"/>
            <ac:spMk id="10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29:51.040" v="342" actId="26606"/>
          <ac:spMkLst>
            <pc:docMk/>
            <pc:sldMk cId="4203471464" sldId="264"/>
            <ac:spMk id="11" creationId="{92544CF4-9B52-4A7B-A4B3-88C72729B77D}"/>
          </ac:spMkLst>
        </pc:spChg>
        <pc:spChg chg="add del">
          <ac:chgData name="Sissel Eltvik Wang" userId="a35778ae-05b9-4967-8ae4-ef59380980d7" providerId="ADAL" clId="{0E0A24AF-75BA-4639-A577-1DC1DB9569FF}" dt="2021-06-14T08:54:51.158" v="753" actId="700"/>
          <ac:spMkLst>
            <pc:docMk/>
            <pc:sldMk cId="4203471464" sldId="264"/>
            <ac:spMk id="12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29:51.040" v="342" actId="26606"/>
          <ac:spMkLst>
            <pc:docMk/>
            <pc:sldMk cId="4203471464" sldId="264"/>
            <ac:spMk id="13" creationId="{E75862C5-5C00-4421-BC7B-9B7B86DBC80D}"/>
          </ac:spMkLst>
        </pc:spChg>
        <pc:spChg chg="add del">
          <ac:chgData name="Sissel Eltvik Wang" userId="a35778ae-05b9-4967-8ae4-ef59380980d7" providerId="ADAL" clId="{0E0A24AF-75BA-4639-A577-1DC1DB9569FF}" dt="2021-06-14T08:54:51.158" v="753" actId="700"/>
          <ac:spMkLst>
            <pc:docMk/>
            <pc:sldMk cId="4203471464" sldId="264"/>
            <ac:spMk id="14" creationId="{99F74EB5-E547-4FB4-95F5-BCC788F3C4A0}"/>
          </ac:spMkLst>
        </pc:spChg>
        <pc:spChg chg="del">
          <ac:chgData name="Sissel Eltvik Wang" userId="a35778ae-05b9-4967-8ae4-ef59380980d7" providerId="ADAL" clId="{0E0A24AF-75BA-4639-A577-1DC1DB9569FF}" dt="2021-06-14T07:29:51.040" v="342" actId="26606"/>
          <ac:spMkLst>
            <pc:docMk/>
            <pc:sldMk cId="4203471464" sldId="264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8:51:29.941" v="716" actId="26606"/>
          <ac:spMkLst>
            <pc:docMk/>
            <pc:sldMk cId="4203471464" sldId="264"/>
            <ac:spMk id="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1:29.941" v="716" actId="26606"/>
          <ac:spMkLst>
            <pc:docMk/>
            <pc:sldMk cId="4203471464" sldId="264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1:29.941" v="716" actId="26606"/>
          <ac:spMkLst>
            <pc:docMk/>
            <pc:sldMk cId="4203471464" sldId="264"/>
            <ac:spMk id="2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3:10.829" v="745" actId="26606"/>
          <ac:spMkLst>
            <pc:docMk/>
            <pc:sldMk cId="4203471464" sldId="264"/>
            <ac:spMk id="29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3:10.829" v="745" actId="26606"/>
          <ac:spMkLst>
            <pc:docMk/>
            <pc:sldMk cId="4203471464" sldId="264"/>
            <ac:spMk id="3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3:10.829" v="745" actId="26606"/>
          <ac:spMkLst>
            <pc:docMk/>
            <pc:sldMk cId="4203471464" sldId="264"/>
            <ac:spMk id="33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3:59.958" v="748" actId="700"/>
          <ac:spMkLst>
            <pc:docMk/>
            <pc:sldMk cId="4203471464" sldId="264"/>
            <ac:spMk id="38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3:59.958" v="748" actId="700"/>
          <ac:spMkLst>
            <pc:docMk/>
            <pc:sldMk cId="4203471464" sldId="264"/>
            <ac:spMk id="40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3:59.958" v="748" actId="700"/>
          <ac:spMkLst>
            <pc:docMk/>
            <pc:sldMk cId="4203471464" sldId="264"/>
            <ac:spMk id="42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8:54:58.774" v="755" actId="14734"/>
          <ac:graphicFrameMkLst>
            <pc:docMk/>
            <pc:sldMk cId="4203471464" sldId="264"/>
            <ac:graphicFrameMk id="5" creationId="{8BF4D16C-B0CA-493E-BC14-FB7C9A447132}"/>
          </ac:graphicFrameMkLst>
        </pc:graphicFrameChg>
      </pc:sldChg>
      <pc:sldChg chg="del">
        <pc:chgData name="Sissel Eltvik Wang" userId="a35778ae-05b9-4967-8ae4-ef59380980d7" providerId="ADAL" clId="{0E0A24AF-75BA-4639-A577-1DC1DB9569FF}" dt="2021-06-14T07:05:49.674" v="67" actId="47"/>
        <pc:sldMkLst>
          <pc:docMk/>
          <pc:sldMk cId="1550131403" sldId="265"/>
        </pc:sldMkLst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4293611723" sldId="265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4293611723" sldId="265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19:17.241" v="183"/>
          <ac:spMkLst>
            <pc:docMk/>
            <pc:sldMk cId="4293611723" sldId="265"/>
            <ac:spMk id="4" creationId="{A9637401-F48B-452D-A1F5-7ECE166045C8}"/>
          </ac:spMkLst>
        </pc:spChg>
        <pc:spChg chg="del">
          <ac:chgData name="Sissel Eltvik Wang" userId="a35778ae-05b9-4967-8ae4-ef59380980d7" providerId="ADAL" clId="{0E0A24AF-75BA-4639-A577-1DC1DB9569FF}" dt="2021-06-14T07:29:59.641" v="345" actId="26606"/>
          <ac:spMkLst>
            <pc:docMk/>
            <pc:sldMk cId="4293611723" sldId="265"/>
            <ac:spMk id="9" creationId="{89A320C9-9735-4D13-8279-C1C674841392}"/>
          </ac:spMkLst>
        </pc:spChg>
        <pc:spChg chg="del">
          <ac:chgData name="Sissel Eltvik Wang" userId="a35778ae-05b9-4967-8ae4-ef59380980d7" providerId="ADAL" clId="{0E0A24AF-75BA-4639-A577-1DC1DB9569FF}" dt="2021-06-14T07:29:59.641" v="345" actId="26606"/>
          <ac:spMkLst>
            <pc:docMk/>
            <pc:sldMk cId="4293611723" sldId="265"/>
            <ac:spMk id="11" creationId="{92544CF4-9B52-4A7B-A4B3-88C72729B77D}"/>
          </ac:spMkLst>
        </pc:spChg>
        <pc:spChg chg="del">
          <ac:chgData name="Sissel Eltvik Wang" userId="a35778ae-05b9-4967-8ae4-ef59380980d7" providerId="ADAL" clId="{0E0A24AF-75BA-4639-A577-1DC1DB9569FF}" dt="2021-06-14T07:29:59.641" v="345" actId="26606"/>
          <ac:spMkLst>
            <pc:docMk/>
            <pc:sldMk cId="4293611723" sldId="265"/>
            <ac:spMk id="13" creationId="{E75862C5-5C00-4421-BC7B-9B7B86DBC80D}"/>
          </ac:spMkLst>
        </pc:spChg>
        <pc:spChg chg="del">
          <ac:chgData name="Sissel Eltvik Wang" userId="a35778ae-05b9-4967-8ae4-ef59380980d7" providerId="ADAL" clId="{0E0A24AF-75BA-4639-A577-1DC1DB9569FF}" dt="2021-06-14T07:29:59.641" v="345" actId="26606"/>
          <ac:spMkLst>
            <pc:docMk/>
            <pc:sldMk cId="4293611723" sldId="265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8:55:45.008" v="764" actId="700"/>
          <ac:spMkLst>
            <pc:docMk/>
            <pc:sldMk cId="4293611723" sldId="265"/>
            <ac:spMk id="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5:45.008" v="764" actId="700"/>
          <ac:spMkLst>
            <pc:docMk/>
            <pc:sldMk cId="4293611723" sldId="265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5:45.008" v="764" actId="700"/>
          <ac:spMkLst>
            <pc:docMk/>
            <pc:sldMk cId="4293611723" sldId="265"/>
            <ac:spMk id="24" creationId="{99F74EB5-E547-4FB4-95F5-BCC788F3C4A0}"/>
          </ac:spMkLst>
        </pc:spChg>
        <pc:graphicFrameChg chg="add mod ord">
          <ac:chgData name="Sissel Eltvik Wang" userId="a35778ae-05b9-4967-8ae4-ef59380980d7" providerId="ADAL" clId="{0E0A24AF-75BA-4639-A577-1DC1DB9569FF}" dt="2021-06-14T08:55:47.891" v="765" actId="14100"/>
          <ac:graphicFrameMkLst>
            <pc:docMk/>
            <pc:sldMk cId="4293611723" sldId="265"/>
            <ac:graphicFrameMk id="10" creationId="{408A1090-07A8-4DEC-863F-319DF1CBC16E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7:19:14.424" v="180" actId="478"/>
          <ac:graphicFrameMkLst>
            <pc:docMk/>
            <pc:sldMk cId="4293611723" sldId="265"/>
            <ac:graphicFrameMk id="14" creationId="{9ECD27ED-848B-4A67-859E-79CEC6439722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031749629" sldId="266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031749629" sldId="266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20:14.691" v="195"/>
          <ac:spMkLst>
            <pc:docMk/>
            <pc:sldMk cId="1031749629" sldId="266"/>
            <ac:spMk id="4" creationId="{56299F92-6869-4AAA-AD58-DB7D4444F8B1}"/>
          </ac:spMkLst>
        </pc:spChg>
        <pc:spChg chg="del">
          <ac:chgData name="Sissel Eltvik Wang" userId="a35778ae-05b9-4967-8ae4-ef59380980d7" providerId="ADAL" clId="{0E0A24AF-75BA-4639-A577-1DC1DB9569FF}" dt="2021-06-14T07:30:04.241" v="347" actId="26606"/>
          <ac:spMkLst>
            <pc:docMk/>
            <pc:sldMk cId="1031749629" sldId="266"/>
            <ac:spMk id="9" creationId="{89A320C9-9735-4D13-8279-C1C674841392}"/>
          </ac:spMkLst>
        </pc:spChg>
        <pc:spChg chg="del">
          <ac:chgData name="Sissel Eltvik Wang" userId="a35778ae-05b9-4967-8ae4-ef59380980d7" providerId="ADAL" clId="{0E0A24AF-75BA-4639-A577-1DC1DB9569FF}" dt="2021-06-14T07:30:04.241" v="347" actId="26606"/>
          <ac:spMkLst>
            <pc:docMk/>
            <pc:sldMk cId="1031749629" sldId="266"/>
            <ac:spMk id="11" creationId="{92544CF4-9B52-4A7B-A4B3-88C72729B77D}"/>
          </ac:spMkLst>
        </pc:spChg>
        <pc:spChg chg="del">
          <ac:chgData name="Sissel Eltvik Wang" userId="a35778ae-05b9-4967-8ae4-ef59380980d7" providerId="ADAL" clId="{0E0A24AF-75BA-4639-A577-1DC1DB9569FF}" dt="2021-06-14T07:30:04.241" v="347" actId="26606"/>
          <ac:spMkLst>
            <pc:docMk/>
            <pc:sldMk cId="1031749629" sldId="266"/>
            <ac:spMk id="13" creationId="{E75862C5-5C00-4421-BC7B-9B7B86DBC80D}"/>
          </ac:spMkLst>
        </pc:spChg>
        <pc:spChg chg="del">
          <ac:chgData name="Sissel Eltvik Wang" userId="a35778ae-05b9-4967-8ae4-ef59380980d7" providerId="ADAL" clId="{0E0A24AF-75BA-4639-A577-1DC1DB9569FF}" dt="2021-06-14T07:30:04.241" v="347" actId="26606"/>
          <ac:spMkLst>
            <pc:docMk/>
            <pc:sldMk cId="1031749629" sldId="266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8:55:52.507" v="766" actId="700"/>
          <ac:spMkLst>
            <pc:docMk/>
            <pc:sldMk cId="1031749629" sldId="266"/>
            <ac:spMk id="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5:52.507" v="766" actId="700"/>
          <ac:spMkLst>
            <pc:docMk/>
            <pc:sldMk cId="1031749629" sldId="266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5:52.507" v="766" actId="700"/>
          <ac:spMkLst>
            <pc:docMk/>
            <pc:sldMk cId="1031749629" sldId="266"/>
            <ac:spMk id="24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20:04.791" v="192" actId="478"/>
          <ac:graphicFrameMkLst>
            <pc:docMk/>
            <pc:sldMk cId="1031749629" sldId="266"/>
            <ac:graphicFrameMk id="10" creationId="{408A1090-07A8-4DEC-863F-319DF1CBC16E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5:55.491" v="767" actId="14100"/>
          <ac:graphicFrameMkLst>
            <pc:docMk/>
            <pc:sldMk cId="1031749629" sldId="266"/>
            <ac:graphicFrameMk id="12" creationId="{C6D80F71-943E-4756-9068-347452EEF40D}"/>
          </ac:graphicFrameMkLst>
        </pc:graphicFrameChg>
      </pc:sldChg>
      <pc:sldChg chg="del">
        <pc:chgData name="Sissel Eltvik Wang" userId="a35778ae-05b9-4967-8ae4-ef59380980d7" providerId="ADAL" clId="{0E0A24AF-75BA-4639-A577-1DC1DB9569FF}" dt="2021-06-14T07:05:50.291" v="68" actId="47"/>
        <pc:sldMkLst>
          <pc:docMk/>
          <pc:sldMk cId="1558829444" sldId="266"/>
        </pc:sldMkLst>
      </pc:sldChg>
      <pc:sldChg chg="del">
        <pc:chgData name="Sissel Eltvik Wang" userId="a35778ae-05b9-4967-8ae4-ef59380980d7" providerId="ADAL" clId="{0E0A24AF-75BA-4639-A577-1DC1DB9569FF}" dt="2021-06-14T07:05:51.441" v="69" actId="47"/>
        <pc:sldMkLst>
          <pc:docMk/>
          <pc:sldMk cId="914041128" sldId="267"/>
        </pc:sldMkLst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084400098" sldId="267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084400098" sldId="267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21:11.274" v="204"/>
          <ac:spMkLst>
            <pc:docMk/>
            <pc:sldMk cId="3084400098" sldId="267"/>
            <ac:spMk id="4" creationId="{A9916916-B469-423C-8891-DDD2459FEBB5}"/>
          </ac:spMkLst>
        </pc:spChg>
        <pc:spChg chg="del">
          <ac:chgData name="Sissel Eltvik Wang" userId="a35778ae-05b9-4967-8ae4-ef59380980d7" providerId="ADAL" clId="{0E0A24AF-75BA-4639-A577-1DC1DB9569FF}" dt="2021-06-14T07:30:06.858" v="349" actId="26606"/>
          <ac:spMkLst>
            <pc:docMk/>
            <pc:sldMk cId="3084400098" sldId="267"/>
            <ac:spMk id="9" creationId="{89A320C9-9735-4D13-8279-C1C674841392}"/>
          </ac:spMkLst>
        </pc:spChg>
        <pc:spChg chg="del">
          <ac:chgData name="Sissel Eltvik Wang" userId="a35778ae-05b9-4967-8ae4-ef59380980d7" providerId="ADAL" clId="{0E0A24AF-75BA-4639-A577-1DC1DB9569FF}" dt="2021-06-14T07:30:06.858" v="349" actId="26606"/>
          <ac:spMkLst>
            <pc:docMk/>
            <pc:sldMk cId="3084400098" sldId="267"/>
            <ac:spMk id="11" creationId="{92544CF4-9B52-4A7B-A4B3-88C72729B77D}"/>
          </ac:spMkLst>
        </pc:spChg>
        <pc:spChg chg="del">
          <ac:chgData name="Sissel Eltvik Wang" userId="a35778ae-05b9-4967-8ae4-ef59380980d7" providerId="ADAL" clId="{0E0A24AF-75BA-4639-A577-1DC1DB9569FF}" dt="2021-06-14T07:30:06.858" v="349" actId="26606"/>
          <ac:spMkLst>
            <pc:docMk/>
            <pc:sldMk cId="3084400098" sldId="267"/>
            <ac:spMk id="13" creationId="{E75862C5-5C00-4421-BC7B-9B7B86DBC80D}"/>
          </ac:spMkLst>
        </pc:spChg>
        <pc:spChg chg="del">
          <ac:chgData name="Sissel Eltvik Wang" userId="a35778ae-05b9-4967-8ae4-ef59380980d7" providerId="ADAL" clId="{0E0A24AF-75BA-4639-A577-1DC1DB9569FF}" dt="2021-06-14T07:30:06.858" v="349" actId="26606"/>
          <ac:spMkLst>
            <pc:docMk/>
            <pc:sldMk cId="3084400098" sldId="267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8:55:58.343" v="768" actId="700"/>
          <ac:spMkLst>
            <pc:docMk/>
            <pc:sldMk cId="3084400098" sldId="267"/>
            <ac:spMk id="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5:58.343" v="768" actId="700"/>
          <ac:spMkLst>
            <pc:docMk/>
            <pc:sldMk cId="3084400098" sldId="267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5:58.343" v="768" actId="700"/>
          <ac:spMkLst>
            <pc:docMk/>
            <pc:sldMk cId="3084400098" sldId="267"/>
            <ac:spMk id="24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8:56:04.291" v="770" actId="14734"/>
          <ac:graphicFrameMkLst>
            <pc:docMk/>
            <pc:sldMk cId="3084400098" sldId="267"/>
            <ac:graphicFrameMk id="5" creationId="{7BD54DDE-A6BA-4C2D-BA9F-D0348DF66D48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7:20:54.618" v="202" actId="478"/>
          <ac:graphicFrameMkLst>
            <pc:docMk/>
            <pc:sldMk cId="3084400098" sldId="267"/>
            <ac:graphicFrameMk id="12" creationId="{C6D80F71-943E-4756-9068-347452EEF40D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031777945" sldId="268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031777945" sldId="268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23:21.258" v="232"/>
          <ac:spMkLst>
            <pc:docMk/>
            <pc:sldMk cId="1031777945" sldId="268"/>
            <ac:spMk id="4" creationId="{E3BEA782-4A00-478D-9AA8-4B41EEE65773}"/>
          </ac:spMkLst>
        </pc:spChg>
        <pc:spChg chg="del">
          <ac:chgData name="Sissel Eltvik Wang" userId="a35778ae-05b9-4967-8ae4-ef59380980d7" providerId="ADAL" clId="{0E0A24AF-75BA-4639-A577-1DC1DB9569FF}" dt="2021-06-14T07:30:10.758" v="350" actId="26606"/>
          <ac:spMkLst>
            <pc:docMk/>
            <pc:sldMk cId="1031777945" sldId="268"/>
            <ac:spMk id="9" creationId="{89A320C9-9735-4D13-8279-C1C674841392}"/>
          </ac:spMkLst>
        </pc:spChg>
        <pc:spChg chg="del">
          <ac:chgData name="Sissel Eltvik Wang" userId="a35778ae-05b9-4967-8ae4-ef59380980d7" providerId="ADAL" clId="{0E0A24AF-75BA-4639-A577-1DC1DB9569FF}" dt="2021-06-14T07:30:10.758" v="350" actId="26606"/>
          <ac:spMkLst>
            <pc:docMk/>
            <pc:sldMk cId="1031777945" sldId="268"/>
            <ac:spMk id="11" creationId="{92544CF4-9B52-4A7B-A4B3-88C72729B77D}"/>
          </ac:spMkLst>
        </pc:spChg>
        <pc:spChg chg="del">
          <ac:chgData name="Sissel Eltvik Wang" userId="a35778ae-05b9-4967-8ae4-ef59380980d7" providerId="ADAL" clId="{0E0A24AF-75BA-4639-A577-1DC1DB9569FF}" dt="2021-06-14T07:30:10.758" v="350" actId="26606"/>
          <ac:spMkLst>
            <pc:docMk/>
            <pc:sldMk cId="1031777945" sldId="268"/>
            <ac:spMk id="13" creationId="{E75862C5-5C00-4421-BC7B-9B7B86DBC80D}"/>
          </ac:spMkLst>
        </pc:spChg>
        <pc:spChg chg="del">
          <ac:chgData name="Sissel Eltvik Wang" userId="a35778ae-05b9-4967-8ae4-ef59380980d7" providerId="ADAL" clId="{0E0A24AF-75BA-4639-A577-1DC1DB9569FF}" dt="2021-06-14T07:30:10.758" v="350" actId="26606"/>
          <ac:spMkLst>
            <pc:docMk/>
            <pc:sldMk cId="1031777945" sldId="268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8:56:13.391" v="771" actId="700"/>
          <ac:spMkLst>
            <pc:docMk/>
            <pc:sldMk cId="1031777945" sldId="268"/>
            <ac:spMk id="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6:13.391" v="771" actId="700"/>
          <ac:spMkLst>
            <pc:docMk/>
            <pc:sldMk cId="1031777945" sldId="268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6:13.391" v="771" actId="700"/>
          <ac:spMkLst>
            <pc:docMk/>
            <pc:sldMk cId="1031777945" sldId="268"/>
            <ac:spMk id="24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23:19.008" v="230" actId="478"/>
          <ac:graphicFrameMkLst>
            <pc:docMk/>
            <pc:sldMk cId="1031777945" sldId="268"/>
            <ac:graphicFrameMk id="5" creationId="{7BD54DDE-A6BA-4C2D-BA9F-D0348DF66D48}"/>
          </ac:graphicFrameMkLst>
        </pc:graphicFrameChg>
        <pc:graphicFrameChg chg="add mod ord modGraphic">
          <ac:chgData name="Sissel Eltvik Wang" userId="a35778ae-05b9-4967-8ae4-ef59380980d7" providerId="ADAL" clId="{0E0A24AF-75BA-4639-A577-1DC1DB9569FF}" dt="2021-06-14T08:56:33.341" v="778" actId="14734"/>
          <ac:graphicFrameMkLst>
            <pc:docMk/>
            <pc:sldMk cId="1031777945" sldId="268"/>
            <ac:graphicFrameMk id="6" creationId="{6E7C688F-17DF-4CC0-9673-9B211A31BF70}"/>
          </ac:graphicFrameMkLst>
        </pc:graphicFrameChg>
      </pc:sldChg>
      <pc:sldChg chg="del">
        <pc:chgData name="Sissel Eltvik Wang" userId="a35778ae-05b9-4967-8ae4-ef59380980d7" providerId="ADAL" clId="{0E0A24AF-75BA-4639-A577-1DC1DB9569FF}" dt="2021-06-14T07:05:59.123" v="71" actId="47"/>
        <pc:sldMkLst>
          <pc:docMk/>
          <pc:sldMk cId="2106013596" sldId="268"/>
        </pc:sldMkLst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716110155" sldId="269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716110155" sldId="269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26:49.091" v="290"/>
          <ac:spMkLst>
            <pc:docMk/>
            <pc:sldMk cId="3716110155" sldId="269"/>
            <ac:spMk id="4" creationId="{ADB9B365-11C3-4F21-8816-8EE0574ED566}"/>
          </ac:spMkLst>
        </pc:spChg>
        <pc:spChg chg="del">
          <ac:chgData name="Sissel Eltvik Wang" userId="a35778ae-05b9-4967-8ae4-ef59380980d7" providerId="ADAL" clId="{0E0A24AF-75BA-4639-A577-1DC1DB9569FF}" dt="2021-06-14T07:30:14.508" v="351" actId="26606"/>
          <ac:spMkLst>
            <pc:docMk/>
            <pc:sldMk cId="3716110155" sldId="269"/>
            <ac:spMk id="9" creationId="{89A320C9-9735-4D13-8279-C1C674841392}"/>
          </ac:spMkLst>
        </pc:spChg>
        <pc:spChg chg="del">
          <ac:chgData name="Sissel Eltvik Wang" userId="a35778ae-05b9-4967-8ae4-ef59380980d7" providerId="ADAL" clId="{0E0A24AF-75BA-4639-A577-1DC1DB9569FF}" dt="2021-06-14T07:30:14.508" v="351" actId="26606"/>
          <ac:spMkLst>
            <pc:docMk/>
            <pc:sldMk cId="3716110155" sldId="269"/>
            <ac:spMk id="11" creationId="{92544CF4-9B52-4A7B-A4B3-88C72729B77D}"/>
          </ac:spMkLst>
        </pc:spChg>
        <pc:spChg chg="del">
          <ac:chgData name="Sissel Eltvik Wang" userId="a35778ae-05b9-4967-8ae4-ef59380980d7" providerId="ADAL" clId="{0E0A24AF-75BA-4639-A577-1DC1DB9569FF}" dt="2021-06-14T07:30:14.508" v="351" actId="26606"/>
          <ac:spMkLst>
            <pc:docMk/>
            <pc:sldMk cId="3716110155" sldId="269"/>
            <ac:spMk id="13" creationId="{E75862C5-5C00-4421-BC7B-9B7B86DBC80D}"/>
          </ac:spMkLst>
        </pc:spChg>
        <pc:spChg chg="del">
          <ac:chgData name="Sissel Eltvik Wang" userId="a35778ae-05b9-4967-8ae4-ef59380980d7" providerId="ADAL" clId="{0E0A24AF-75BA-4639-A577-1DC1DB9569FF}" dt="2021-06-14T07:30:14.508" v="351" actId="26606"/>
          <ac:spMkLst>
            <pc:docMk/>
            <pc:sldMk cId="3716110155" sldId="269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8:56:39.874" v="779" actId="700"/>
          <ac:spMkLst>
            <pc:docMk/>
            <pc:sldMk cId="3716110155" sldId="269"/>
            <ac:spMk id="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6:39.874" v="779" actId="700"/>
          <ac:spMkLst>
            <pc:docMk/>
            <pc:sldMk cId="3716110155" sldId="269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6:39.874" v="779" actId="700"/>
          <ac:spMkLst>
            <pc:docMk/>
            <pc:sldMk cId="3716110155" sldId="269"/>
            <ac:spMk id="24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26:46.458" v="287" actId="478"/>
          <ac:graphicFrameMkLst>
            <pc:docMk/>
            <pc:sldMk cId="3716110155" sldId="269"/>
            <ac:graphicFrameMk id="6" creationId="{6E7C688F-17DF-4CC0-9673-9B211A31BF70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6:43.158" v="780" actId="14100"/>
          <ac:graphicFrameMkLst>
            <pc:docMk/>
            <pc:sldMk cId="3716110155" sldId="269"/>
            <ac:graphicFrameMk id="10" creationId="{DF9FA17B-D45A-40EE-A22A-BC4942E89F8C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451931012" sldId="270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451931012" sldId="270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27:26.124" v="298"/>
          <ac:spMkLst>
            <pc:docMk/>
            <pc:sldMk cId="3451931012" sldId="270"/>
            <ac:spMk id="4" creationId="{048E3126-1ABE-40E4-BB29-56C31FE6782F}"/>
          </ac:spMkLst>
        </pc:spChg>
        <pc:spChg chg="del">
          <ac:chgData name="Sissel Eltvik Wang" userId="a35778ae-05b9-4967-8ae4-ef59380980d7" providerId="ADAL" clId="{0E0A24AF-75BA-4639-A577-1DC1DB9569FF}" dt="2021-06-14T07:30:17.372" v="353" actId="26606"/>
          <ac:spMkLst>
            <pc:docMk/>
            <pc:sldMk cId="3451931012" sldId="270"/>
            <ac:spMk id="9" creationId="{89A320C9-9735-4D13-8279-C1C674841392}"/>
          </ac:spMkLst>
        </pc:spChg>
        <pc:spChg chg="del">
          <ac:chgData name="Sissel Eltvik Wang" userId="a35778ae-05b9-4967-8ae4-ef59380980d7" providerId="ADAL" clId="{0E0A24AF-75BA-4639-A577-1DC1DB9569FF}" dt="2021-06-14T07:30:17.372" v="353" actId="26606"/>
          <ac:spMkLst>
            <pc:docMk/>
            <pc:sldMk cId="3451931012" sldId="270"/>
            <ac:spMk id="11" creationId="{92544CF4-9B52-4A7B-A4B3-88C72729B77D}"/>
          </ac:spMkLst>
        </pc:spChg>
        <pc:spChg chg="del">
          <ac:chgData name="Sissel Eltvik Wang" userId="a35778ae-05b9-4967-8ae4-ef59380980d7" providerId="ADAL" clId="{0E0A24AF-75BA-4639-A577-1DC1DB9569FF}" dt="2021-06-14T07:30:17.372" v="353" actId="26606"/>
          <ac:spMkLst>
            <pc:docMk/>
            <pc:sldMk cId="3451931012" sldId="270"/>
            <ac:spMk id="13" creationId="{E75862C5-5C00-4421-BC7B-9B7B86DBC80D}"/>
          </ac:spMkLst>
        </pc:spChg>
        <pc:spChg chg="del">
          <ac:chgData name="Sissel Eltvik Wang" userId="a35778ae-05b9-4967-8ae4-ef59380980d7" providerId="ADAL" clId="{0E0A24AF-75BA-4639-A577-1DC1DB9569FF}" dt="2021-06-14T07:30:17.372" v="353" actId="26606"/>
          <ac:spMkLst>
            <pc:docMk/>
            <pc:sldMk cId="3451931012" sldId="270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8:56:45.941" v="781" actId="700"/>
          <ac:spMkLst>
            <pc:docMk/>
            <pc:sldMk cId="3451931012" sldId="270"/>
            <ac:spMk id="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6:45.941" v="781" actId="700"/>
          <ac:spMkLst>
            <pc:docMk/>
            <pc:sldMk cId="3451931012" sldId="270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6:45.941" v="781" actId="700"/>
          <ac:spMkLst>
            <pc:docMk/>
            <pc:sldMk cId="3451931012" sldId="270"/>
            <ac:spMk id="24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27:17.474" v="295" actId="478"/>
          <ac:graphicFrameMkLst>
            <pc:docMk/>
            <pc:sldMk cId="3451931012" sldId="270"/>
            <ac:graphicFrameMk id="10" creationId="{DF9FA17B-D45A-40EE-A22A-BC4942E89F8C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6:48.608" v="782" actId="14100"/>
          <ac:graphicFrameMkLst>
            <pc:docMk/>
            <pc:sldMk cId="3451931012" sldId="270"/>
            <ac:graphicFrameMk id="12" creationId="{F017ED8C-393D-4D7A-BFA4-E5C5AE4D7A26}"/>
          </ac:graphicFrameMkLst>
        </pc:graphicFrameChg>
      </pc:sldChg>
      <pc:sldChg chg="addSp delSp modSp add mod setBg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44705185" sldId="271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44705185" sldId="271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28:27.107" v="308"/>
          <ac:spMkLst>
            <pc:docMk/>
            <pc:sldMk cId="344705185" sldId="271"/>
            <ac:spMk id="4" creationId="{DB9A85D3-4D1C-4797-AE4E-19639EA3AEEA}"/>
          </ac:spMkLst>
        </pc:spChg>
        <pc:spChg chg="add del">
          <ac:chgData name="Sissel Eltvik Wang" userId="a35778ae-05b9-4967-8ae4-ef59380980d7" providerId="ADAL" clId="{0E0A24AF-75BA-4639-A577-1DC1DB9569FF}" dt="2021-06-14T07:29:12.374" v="325" actId="26606"/>
          <ac:spMkLst>
            <pc:docMk/>
            <pc:sldMk cId="344705185" sldId="271"/>
            <ac:spMk id="9" creationId="{89A320C9-9735-4D13-8279-C1C674841392}"/>
          </ac:spMkLst>
        </pc:spChg>
        <pc:spChg chg="add del">
          <ac:chgData name="Sissel Eltvik Wang" userId="a35778ae-05b9-4967-8ae4-ef59380980d7" providerId="ADAL" clId="{0E0A24AF-75BA-4639-A577-1DC1DB9569FF}" dt="2021-06-14T07:29:12.374" v="325" actId="26606"/>
          <ac:spMkLst>
            <pc:docMk/>
            <pc:sldMk cId="344705185" sldId="271"/>
            <ac:spMk id="11" creationId="{92544CF4-9B52-4A7B-A4B3-88C72729B77D}"/>
          </ac:spMkLst>
        </pc:spChg>
        <pc:spChg chg="add del">
          <ac:chgData name="Sissel Eltvik Wang" userId="a35778ae-05b9-4967-8ae4-ef59380980d7" providerId="ADAL" clId="{0E0A24AF-75BA-4639-A577-1DC1DB9569FF}" dt="2021-06-14T07:29:12.374" v="325" actId="26606"/>
          <ac:spMkLst>
            <pc:docMk/>
            <pc:sldMk cId="344705185" sldId="271"/>
            <ac:spMk id="13" creationId="{E75862C5-5C00-4421-BC7B-9B7B86DBC80D}"/>
          </ac:spMkLst>
        </pc:spChg>
        <pc:spChg chg="add del">
          <ac:chgData name="Sissel Eltvik Wang" userId="a35778ae-05b9-4967-8ae4-ef59380980d7" providerId="ADAL" clId="{0E0A24AF-75BA-4639-A577-1DC1DB9569FF}" dt="2021-06-14T07:29:12.374" v="325" actId="26606"/>
          <ac:spMkLst>
            <pc:docMk/>
            <pc:sldMk cId="344705185" sldId="271"/>
            <ac:spMk id="15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7:29:06.708" v="315" actId="26606"/>
          <ac:spMkLst>
            <pc:docMk/>
            <pc:sldMk cId="344705185" sldId="271"/>
            <ac:spMk id="20" creationId="{6C4028FD-8BAA-4A19-BFDE-594D991B7552}"/>
          </ac:spMkLst>
        </pc:spChg>
        <pc:spChg chg="add del">
          <ac:chgData name="Sissel Eltvik Wang" userId="a35778ae-05b9-4967-8ae4-ef59380980d7" providerId="ADAL" clId="{0E0A24AF-75BA-4639-A577-1DC1DB9569FF}" dt="2021-06-14T07:29:08.141" v="318" actId="26606"/>
          <ac:spMkLst>
            <pc:docMk/>
            <pc:sldMk cId="344705185" sldId="271"/>
            <ac:spMk id="22" creationId="{92544CF4-9B52-4A7B-A4B3-88C72729B77D}"/>
          </ac:spMkLst>
        </pc:spChg>
        <pc:spChg chg="add del">
          <ac:chgData name="Sissel Eltvik Wang" userId="a35778ae-05b9-4967-8ae4-ef59380980d7" providerId="ADAL" clId="{0E0A24AF-75BA-4639-A577-1DC1DB9569FF}" dt="2021-06-14T07:29:08.141" v="318" actId="26606"/>
          <ac:spMkLst>
            <pc:docMk/>
            <pc:sldMk cId="344705185" sldId="271"/>
            <ac:spMk id="23" creationId="{89A320C9-9735-4D13-8279-C1C674841392}"/>
          </ac:spMkLst>
        </pc:spChg>
        <pc:spChg chg="add del">
          <ac:chgData name="Sissel Eltvik Wang" userId="a35778ae-05b9-4967-8ae4-ef59380980d7" providerId="ADAL" clId="{0E0A24AF-75BA-4639-A577-1DC1DB9569FF}" dt="2021-06-14T07:29:08.141" v="318" actId="26606"/>
          <ac:spMkLst>
            <pc:docMk/>
            <pc:sldMk cId="344705185" sldId="271"/>
            <ac:spMk id="24" creationId="{E75862C5-5C00-4421-BC7B-9B7B86DBC80D}"/>
          </ac:spMkLst>
        </pc:spChg>
        <pc:spChg chg="add del">
          <ac:chgData name="Sissel Eltvik Wang" userId="a35778ae-05b9-4967-8ae4-ef59380980d7" providerId="ADAL" clId="{0E0A24AF-75BA-4639-A577-1DC1DB9569FF}" dt="2021-06-14T07:29:08.141" v="318" actId="26606"/>
          <ac:spMkLst>
            <pc:docMk/>
            <pc:sldMk cId="344705185" sldId="271"/>
            <ac:spMk id="26" creationId="{089440EF-9BE9-4AE9-8C28-00B02296CDB6}"/>
          </ac:spMkLst>
        </pc:spChg>
        <pc:spChg chg="add del">
          <ac:chgData name="Sissel Eltvik Wang" userId="a35778ae-05b9-4967-8ae4-ef59380980d7" providerId="ADAL" clId="{0E0A24AF-75BA-4639-A577-1DC1DB9569FF}" dt="2021-06-14T07:29:10.908" v="321" actId="26606"/>
          <ac:spMkLst>
            <pc:docMk/>
            <pc:sldMk cId="344705185" sldId="271"/>
            <ac:spMk id="28" creationId="{6C4028FD-8BAA-4A19-BFDE-594D991B7552}"/>
          </ac:spMkLst>
        </pc:spChg>
        <pc:spChg chg="add del">
          <ac:chgData name="Sissel Eltvik Wang" userId="a35778ae-05b9-4967-8ae4-ef59380980d7" providerId="ADAL" clId="{0E0A24AF-75BA-4639-A577-1DC1DB9569FF}" dt="2021-06-14T07:29:12.358" v="324" actId="26606"/>
          <ac:spMkLst>
            <pc:docMk/>
            <pc:sldMk cId="344705185" sldId="271"/>
            <ac:spMk id="35" creationId="{345A976A-8DE3-4B67-B94B-2044FDD12899}"/>
          </ac:spMkLst>
        </pc:spChg>
        <pc:spChg chg="add del">
          <ac:chgData name="Sissel Eltvik Wang" userId="a35778ae-05b9-4967-8ae4-ef59380980d7" providerId="ADAL" clId="{0E0A24AF-75BA-4639-A577-1DC1DB9569FF}" dt="2021-06-14T07:29:12.358" v="324" actId="26606"/>
          <ac:spMkLst>
            <pc:docMk/>
            <pc:sldMk cId="344705185" sldId="271"/>
            <ac:spMk id="36" creationId="{6EAAA1B9-2DDB-49C9-A037-A523D2F13C15}"/>
          </ac:spMkLst>
        </pc:spChg>
        <pc:spChg chg="add del">
          <ac:chgData name="Sissel Eltvik Wang" userId="a35778ae-05b9-4967-8ae4-ef59380980d7" providerId="ADAL" clId="{0E0A24AF-75BA-4639-A577-1DC1DB9569FF}" dt="2021-06-14T07:30:21.041" v="355" actId="26606"/>
          <ac:spMkLst>
            <pc:docMk/>
            <pc:sldMk cId="344705185" sldId="271"/>
            <ac:spMk id="41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7:30:21.041" v="355" actId="26606"/>
          <ac:spMkLst>
            <pc:docMk/>
            <pc:sldMk cId="344705185" sldId="271"/>
            <ac:spMk id="4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7:30:21.041" v="355" actId="26606"/>
          <ac:spMkLst>
            <pc:docMk/>
            <pc:sldMk cId="344705185" sldId="271"/>
            <ac:spMk id="43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6:52.150" v="783" actId="700"/>
          <ac:spMkLst>
            <pc:docMk/>
            <pc:sldMk cId="344705185" sldId="271"/>
            <ac:spMk id="48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6:52.150" v="783" actId="700"/>
          <ac:spMkLst>
            <pc:docMk/>
            <pc:sldMk cId="344705185" sldId="271"/>
            <ac:spMk id="50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6:52.150" v="783" actId="700"/>
          <ac:spMkLst>
            <pc:docMk/>
            <pc:sldMk cId="344705185" sldId="271"/>
            <ac:spMk id="52" creationId="{99F74EB5-E547-4FB4-95F5-BCC788F3C4A0}"/>
          </ac:spMkLst>
        </pc:spChg>
        <pc:grpChg chg="add del">
          <ac:chgData name="Sissel Eltvik Wang" userId="a35778ae-05b9-4967-8ae4-ef59380980d7" providerId="ADAL" clId="{0E0A24AF-75BA-4639-A577-1DC1DB9569FF}" dt="2021-06-14T07:29:12.358" v="324" actId="26606"/>
          <ac:grpSpMkLst>
            <pc:docMk/>
            <pc:sldMk cId="344705185" sldId="271"/>
            <ac:grpSpMk id="30" creationId="{08701F99-7E4C-4B92-A4B5-307CDFB7A4DE}"/>
          </ac:grpSpMkLst>
        </pc:grpChg>
        <pc:grpChg chg="add del">
          <ac:chgData name="Sissel Eltvik Wang" userId="a35778ae-05b9-4967-8ae4-ef59380980d7" providerId="ADAL" clId="{0E0A24AF-75BA-4639-A577-1DC1DB9569FF}" dt="2021-06-14T07:29:12.358" v="324" actId="26606"/>
          <ac:grpSpMkLst>
            <pc:docMk/>
            <pc:sldMk cId="344705185" sldId="271"/>
            <ac:grpSpMk id="37" creationId="{B441F8D5-EBCE-4FB9-91A9-3425971C1F99}"/>
          </ac:grpSpMkLst>
        </pc:grpChg>
        <pc:graphicFrameChg chg="add mod ord">
          <ac:chgData name="Sissel Eltvik Wang" userId="a35778ae-05b9-4967-8ae4-ef59380980d7" providerId="ADAL" clId="{0E0A24AF-75BA-4639-A577-1DC1DB9569FF}" dt="2021-06-14T08:56:56.041" v="784" actId="14100"/>
          <ac:graphicFrameMkLst>
            <pc:docMk/>
            <pc:sldMk cId="344705185" sldId="271"/>
            <ac:graphicFrameMk id="10" creationId="{0E45F37E-77FA-4D73-87EA-C6FEF40C658F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7:28:25.008" v="305" actId="478"/>
          <ac:graphicFrameMkLst>
            <pc:docMk/>
            <pc:sldMk cId="344705185" sldId="271"/>
            <ac:graphicFrameMk id="12" creationId="{F017ED8C-393D-4D7A-BFA4-E5C5AE4D7A26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538115061" sldId="272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538115061" sldId="272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30:54.593" v="362"/>
          <ac:spMkLst>
            <pc:docMk/>
            <pc:sldMk cId="1538115061" sldId="272"/>
            <ac:spMk id="4" creationId="{186C6678-6C77-418E-9459-2E839C1A7BF0}"/>
          </ac:spMkLst>
        </pc:spChg>
        <pc:spChg chg="del">
          <ac:chgData name="Sissel Eltvik Wang" userId="a35778ae-05b9-4967-8ae4-ef59380980d7" providerId="ADAL" clId="{0E0A24AF-75BA-4639-A577-1DC1DB9569FF}" dt="2021-06-14T07:31:00.424" v="364" actId="26606"/>
          <ac:spMkLst>
            <pc:docMk/>
            <pc:sldMk cId="1538115061" sldId="272"/>
            <ac:spMk id="48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31:00.424" v="364" actId="26606"/>
          <ac:spMkLst>
            <pc:docMk/>
            <pc:sldMk cId="1538115061" sldId="272"/>
            <ac:spMk id="50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31:00.424" v="364" actId="26606"/>
          <ac:spMkLst>
            <pc:docMk/>
            <pc:sldMk cId="1538115061" sldId="272"/>
            <ac:spMk id="52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7:00.974" v="785" actId="700"/>
          <ac:spMkLst>
            <pc:docMk/>
            <pc:sldMk cId="1538115061" sldId="272"/>
            <ac:spMk id="57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7:00.974" v="785" actId="700"/>
          <ac:spMkLst>
            <pc:docMk/>
            <pc:sldMk cId="1538115061" sldId="272"/>
            <ac:spMk id="59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7:00.974" v="785" actId="700"/>
          <ac:spMkLst>
            <pc:docMk/>
            <pc:sldMk cId="1538115061" sldId="272"/>
            <ac:spMk id="61" creationId="{99F74EB5-E547-4FB4-95F5-BCC788F3C4A0}"/>
          </ac:spMkLst>
        </pc:spChg>
        <pc:graphicFrameChg chg="add mod ord">
          <ac:chgData name="Sissel Eltvik Wang" userId="a35778ae-05b9-4967-8ae4-ef59380980d7" providerId="ADAL" clId="{0E0A24AF-75BA-4639-A577-1DC1DB9569FF}" dt="2021-06-14T08:57:05.524" v="786" actId="14100"/>
          <ac:graphicFrameMkLst>
            <pc:docMk/>
            <pc:sldMk cId="1538115061" sldId="272"/>
            <ac:graphicFrameMk id="9" creationId="{2AEFA2E6-3E64-4145-B096-95C3F6D9DF7D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7:30:43.841" v="359" actId="478"/>
          <ac:graphicFrameMkLst>
            <pc:docMk/>
            <pc:sldMk cId="1538115061" sldId="272"/>
            <ac:graphicFrameMk id="10" creationId="{0E45F37E-77FA-4D73-87EA-C6FEF40C658F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4215327497" sldId="273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4215327497" sldId="273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31:42.224" v="369"/>
          <ac:spMkLst>
            <pc:docMk/>
            <pc:sldMk cId="4215327497" sldId="273"/>
            <ac:spMk id="4" creationId="{19D24C0A-24C2-47AC-B78F-DEA84B3AAD43}"/>
          </ac:spMkLst>
        </pc:spChg>
        <pc:spChg chg="add del">
          <ac:chgData name="Sissel Eltvik Wang" userId="a35778ae-05b9-4967-8ae4-ef59380980d7" providerId="ADAL" clId="{0E0A24AF-75BA-4639-A577-1DC1DB9569FF}" dt="2021-06-14T08:57:27.648" v="790" actId="26606"/>
          <ac:spMkLst>
            <pc:docMk/>
            <pc:sldMk cId="4215327497" sldId="273"/>
            <ac:spMk id="1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7:27.648" v="790" actId="26606"/>
          <ac:spMkLst>
            <pc:docMk/>
            <pc:sldMk cId="4215327497" sldId="273"/>
            <ac:spMk id="1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7:27.648" v="790" actId="26606"/>
          <ac:spMkLst>
            <pc:docMk/>
            <pc:sldMk cId="4215327497" sldId="273"/>
            <ac:spMk id="1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7:33.074" v="792" actId="700"/>
          <ac:spMkLst>
            <pc:docMk/>
            <pc:sldMk cId="4215327497" sldId="273"/>
            <ac:spMk id="16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7:33.074" v="792" actId="700"/>
          <ac:spMkLst>
            <pc:docMk/>
            <pc:sldMk cId="4215327497" sldId="273"/>
            <ac:spMk id="17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7:33.074" v="792" actId="700"/>
          <ac:spMkLst>
            <pc:docMk/>
            <pc:sldMk cId="4215327497" sldId="273"/>
            <ac:spMk id="18" creationId="{99F74EB5-E547-4FB4-95F5-BCC788F3C4A0}"/>
          </ac:spMkLst>
        </pc:spChg>
        <pc:spChg chg="del">
          <ac:chgData name="Sissel Eltvik Wang" userId="a35778ae-05b9-4967-8ae4-ef59380980d7" providerId="ADAL" clId="{0E0A24AF-75BA-4639-A577-1DC1DB9569FF}" dt="2021-06-14T07:31:44.858" v="370" actId="26606"/>
          <ac:spMkLst>
            <pc:docMk/>
            <pc:sldMk cId="4215327497" sldId="273"/>
            <ac:spMk id="57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31:44.858" v="370" actId="26606"/>
          <ac:spMkLst>
            <pc:docMk/>
            <pc:sldMk cId="4215327497" sldId="273"/>
            <ac:spMk id="59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31:44.858" v="370" actId="26606"/>
          <ac:spMkLst>
            <pc:docMk/>
            <pc:sldMk cId="4215327497" sldId="273"/>
            <ac:spMk id="61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7:09.692" v="787" actId="700"/>
          <ac:spMkLst>
            <pc:docMk/>
            <pc:sldMk cId="4215327497" sldId="273"/>
            <ac:spMk id="66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7:09.692" v="787" actId="700"/>
          <ac:spMkLst>
            <pc:docMk/>
            <pc:sldMk cId="4215327497" sldId="273"/>
            <ac:spMk id="68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7:09.692" v="787" actId="700"/>
          <ac:spMkLst>
            <pc:docMk/>
            <pc:sldMk cId="4215327497" sldId="273"/>
            <ac:spMk id="70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8:57:48.272" v="797" actId="14734"/>
          <ac:graphicFrameMkLst>
            <pc:docMk/>
            <pc:sldMk cId="4215327497" sldId="273"/>
            <ac:graphicFrameMk id="5" creationId="{03349DB8-B743-490A-8534-036B0942D06B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7:31:40.924" v="368" actId="478"/>
          <ac:graphicFrameMkLst>
            <pc:docMk/>
            <pc:sldMk cId="4215327497" sldId="273"/>
            <ac:graphicFrameMk id="9" creationId="{2AEFA2E6-3E64-4145-B096-95C3F6D9DF7D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4156981615" sldId="274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4156981615" sldId="274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32:34.591" v="380"/>
          <ac:spMkLst>
            <pc:docMk/>
            <pc:sldMk cId="4156981615" sldId="274"/>
            <ac:spMk id="4" creationId="{13999939-B6DB-4BAD-9B5E-FD2762568E2B}"/>
          </ac:spMkLst>
        </pc:spChg>
        <pc:spChg chg="del">
          <ac:chgData name="Sissel Eltvik Wang" userId="a35778ae-05b9-4967-8ae4-ef59380980d7" providerId="ADAL" clId="{0E0A24AF-75BA-4639-A577-1DC1DB9569FF}" dt="2021-06-14T07:32:37.041" v="381" actId="26606"/>
          <ac:spMkLst>
            <pc:docMk/>
            <pc:sldMk cId="4156981615" sldId="274"/>
            <ac:spMk id="66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32:37.041" v="381" actId="26606"/>
          <ac:spMkLst>
            <pc:docMk/>
            <pc:sldMk cId="4156981615" sldId="274"/>
            <ac:spMk id="68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32:37.041" v="381" actId="26606"/>
          <ac:spMkLst>
            <pc:docMk/>
            <pc:sldMk cId="4156981615" sldId="274"/>
            <ac:spMk id="70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7:56.924" v="798" actId="700"/>
          <ac:spMkLst>
            <pc:docMk/>
            <pc:sldMk cId="4156981615" sldId="274"/>
            <ac:spMk id="75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7:56.924" v="798" actId="700"/>
          <ac:spMkLst>
            <pc:docMk/>
            <pc:sldMk cId="4156981615" sldId="274"/>
            <ac:spMk id="77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7:56.924" v="798" actId="700"/>
          <ac:spMkLst>
            <pc:docMk/>
            <pc:sldMk cId="4156981615" sldId="274"/>
            <ac:spMk id="79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32:20.007" v="378" actId="478"/>
          <ac:graphicFrameMkLst>
            <pc:docMk/>
            <pc:sldMk cId="4156981615" sldId="274"/>
            <ac:graphicFrameMk id="5" creationId="{03349DB8-B743-490A-8534-036B0942D06B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8:00.075" v="799" actId="14100"/>
          <ac:graphicFrameMkLst>
            <pc:docMk/>
            <pc:sldMk cId="4156981615" sldId="274"/>
            <ac:graphicFrameMk id="9" creationId="{465EB7DB-9F68-4461-BEA7-06F2D007B495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633547053" sldId="275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633547053" sldId="275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33:22.498" v="387"/>
          <ac:spMkLst>
            <pc:docMk/>
            <pc:sldMk cId="1633547053" sldId="275"/>
            <ac:spMk id="4" creationId="{A8F9FC60-B8C0-424B-A3F3-799D49125078}"/>
          </ac:spMkLst>
        </pc:spChg>
        <pc:spChg chg="del">
          <ac:chgData name="Sissel Eltvik Wang" userId="a35778ae-05b9-4967-8ae4-ef59380980d7" providerId="ADAL" clId="{0E0A24AF-75BA-4639-A577-1DC1DB9569FF}" dt="2021-06-14T07:33:24.324" v="388" actId="26606"/>
          <ac:spMkLst>
            <pc:docMk/>
            <pc:sldMk cId="1633547053" sldId="275"/>
            <ac:spMk id="75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33:24.324" v="388" actId="26606"/>
          <ac:spMkLst>
            <pc:docMk/>
            <pc:sldMk cId="1633547053" sldId="275"/>
            <ac:spMk id="77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33:24.324" v="388" actId="26606"/>
          <ac:spMkLst>
            <pc:docMk/>
            <pc:sldMk cId="1633547053" sldId="275"/>
            <ac:spMk id="79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8:03.541" v="800" actId="700"/>
          <ac:spMkLst>
            <pc:docMk/>
            <pc:sldMk cId="1633547053" sldId="275"/>
            <ac:spMk id="84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8:03.541" v="800" actId="700"/>
          <ac:spMkLst>
            <pc:docMk/>
            <pc:sldMk cId="1633547053" sldId="275"/>
            <ac:spMk id="86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8:03.541" v="800" actId="700"/>
          <ac:spMkLst>
            <pc:docMk/>
            <pc:sldMk cId="1633547053" sldId="275"/>
            <ac:spMk id="88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32:58.741" v="385" actId="478"/>
          <ac:graphicFrameMkLst>
            <pc:docMk/>
            <pc:sldMk cId="1633547053" sldId="275"/>
            <ac:graphicFrameMk id="9" creationId="{465EB7DB-9F68-4461-BEA7-06F2D007B495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8:06.675" v="801" actId="14100"/>
          <ac:graphicFrameMkLst>
            <pc:docMk/>
            <pc:sldMk cId="1633547053" sldId="275"/>
            <ac:graphicFrameMk id="10" creationId="{BB25F238-DEB0-4A24-90ED-D5DAD18DF265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2709453896" sldId="276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2709453896" sldId="276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34:02.774" v="394"/>
          <ac:spMkLst>
            <pc:docMk/>
            <pc:sldMk cId="2709453896" sldId="276"/>
            <ac:spMk id="4" creationId="{24779A71-8567-4CF5-9B9D-6217D62BE1EE}"/>
          </ac:spMkLst>
        </pc:spChg>
        <pc:spChg chg="del">
          <ac:chgData name="Sissel Eltvik Wang" userId="a35778ae-05b9-4967-8ae4-ef59380980d7" providerId="ADAL" clId="{0E0A24AF-75BA-4639-A577-1DC1DB9569FF}" dt="2021-06-14T07:34:05.308" v="395" actId="26606"/>
          <ac:spMkLst>
            <pc:docMk/>
            <pc:sldMk cId="2709453896" sldId="276"/>
            <ac:spMk id="84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34:05.308" v="395" actId="26606"/>
          <ac:spMkLst>
            <pc:docMk/>
            <pc:sldMk cId="2709453896" sldId="276"/>
            <ac:spMk id="86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34:05.308" v="395" actId="26606"/>
          <ac:spMkLst>
            <pc:docMk/>
            <pc:sldMk cId="2709453896" sldId="276"/>
            <ac:spMk id="88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8:09.674" v="802" actId="700"/>
          <ac:spMkLst>
            <pc:docMk/>
            <pc:sldMk cId="2709453896" sldId="276"/>
            <ac:spMk id="93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8:09.674" v="802" actId="700"/>
          <ac:spMkLst>
            <pc:docMk/>
            <pc:sldMk cId="2709453896" sldId="276"/>
            <ac:spMk id="95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8:09.674" v="802" actId="700"/>
          <ac:spMkLst>
            <pc:docMk/>
            <pc:sldMk cId="2709453896" sldId="276"/>
            <ac:spMk id="97" creationId="{99F74EB5-E547-4FB4-95F5-BCC788F3C4A0}"/>
          </ac:spMkLst>
        </pc:spChg>
        <pc:graphicFrameChg chg="add mod ord">
          <ac:chgData name="Sissel Eltvik Wang" userId="a35778ae-05b9-4967-8ae4-ef59380980d7" providerId="ADAL" clId="{0E0A24AF-75BA-4639-A577-1DC1DB9569FF}" dt="2021-06-14T08:58:12.873" v="803" actId="14100"/>
          <ac:graphicFrameMkLst>
            <pc:docMk/>
            <pc:sldMk cId="2709453896" sldId="276"/>
            <ac:graphicFrameMk id="9" creationId="{6A0F0096-3CE3-4ACE-A1DD-EC8E8D970E70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7:33:53.625" v="392" actId="478"/>
          <ac:graphicFrameMkLst>
            <pc:docMk/>
            <pc:sldMk cId="2709453896" sldId="276"/>
            <ac:graphicFrameMk id="10" creationId="{BB25F238-DEB0-4A24-90ED-D5DAD18DF265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2080668181" sldId="277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2080668181" sldId="277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34:30.041" v="404"/>
          <ac:spMkLst>
            <pc:docMk/>
            <pc:sldMk cId="2080668181" sldId="277"/>
            <ac:spMk id="4" creationId="{7E49DA9F-55CC-4D8A-B558-63CEF93FDD24}"/>
          </ac:spMkLst>
        </pc:spChg>
        <pc:spChg chg="del">
          <ac:chgData name="Sissel Eltvik Wang" userId="a35778ae-05b9-4967-8ae4-ef59380980d7" providerId="ADAL" clId="{0E0A24AF-75BA-4639-A577-1DC1DB9569FF}" dt="2021-06-14T07:34:32.042" v="405" actId="26606"/>
          <ac:spMkLst>
            <pc:docMk/>
            <pc:sldMk cId="2080668181" sldId="277"/>
            <ac:spMk id="93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34:32.042" v="405" actId="26606"/>
          <ac:spMkLst>
            <pc:docMk/>
            <pc:sldMk cId="2080668181" sldId="277"/>
            <ac:spMk id="95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34:32.042" v="405" actId="26606"/>
          <ac:spMkLst>
            <pc:docMk/>
            <pc:sldMk cId="2080668181" sldId="277"/>
            <ac:spMk id="97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8:15.758" v="804" actId="700"/>
          <ac:spMkLst>
            <pc:docMk/>
            <pc:sldMk cId="2080668181" sldId="277"/>
            <ac:spMk id="102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8:15.758" v="804" actId="700"/>
          <ac:spMkLst>
            <pc:docMk/>
            <pc:sldMk cId="2080668181" sldId="277"/>
            <ac:spMk id="104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8:15.758" v="804" actId="700"/>
          <ac:spMkLst>
            <pc:docMk/>
            <pc:sldMk cId="2080668181" sldId="277"/>
            <ac:spMk id="106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34:22.976" v="398" actId="478"/>
          <ac:graphicFrameMkLst>
            <pc:docMk/>
            <pc:sldMk cId="2080668181" sldId="277"/>
            <ac:graphicFrameMk id="9" creationId="{6A0F0096-3CE3-4ACE-A1DD-EC8E8D970E70}"/>
          </ac:graphicFrameMkLst>
        </pc:graphicFrameChg>
        <pc:graphicFrameChg chg="add mod">
          <ac:chgData name="Sissel Eltvik Wang" userId="a35778ae-05b9-4967-8ae4-ef59380980d7" providerId="ADAL" clId="{0E0A24AF-75BA-4639-A577-1DC1DB9569FF}" dt="2021-06-14T07:34:27.629" v="401"/>
          <ac:graphicFrameMkLst>
            <pc:docMk/>
            <pc:sldMk cId="2080668181" sldId="277"/>
            <ac:graphicFrameMk id="10" creationId="{4410BC0A-9898-4524-96C1-6A4985DF26C2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8:18.225" v="805" actId="14100"/>
          <ac:graphicFrameMkLst>
            <pc:docMk/>
            <pc:sldMk cId="2080668181" sldId="277"/>
            <ac:graphicFrameMk id="11" creationId="{4410BC0A-9898-4524-96C1-6A4985DF26C2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033289841" sldId="278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033289841" sldId="278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48:31.208" v="418"/>
          <ac:spMkLst>
            <pc:docMk/>
            <pc:sldMk cId="1033289841" sldId="278"/>
            <ac:spMk id="4" creationId="{065B5813-B386-4ACF-91B6-660BC50DC93B}"/>
          </ac:spMkLst>
        </pc:spChg>
        <pc:spChg chg="del">
          <ac:chgData name="Sissel Eltvik Wang" userId="a35778ae-05b9-4967-8ae4-ef59380980d7" providerId="ADAL" clId="{0E0A24AF-75BA-4639-A577-1DC1DB9569FF}" dt="2021-06-14T07:48:33.108" v="419" actId="26606"/>
          <ac:spMkLst>
            <pc:docMk/>
            <pc:sldMk cId="1033289841" sldId="278"/>
            <ac:spMk id="102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48:33.108" v="419" actId="26606"/>
          <ac:spMkLst>
            <pc:docMk/>
            <pc:sldMk cId="1033289841" sldId="278"/>
            <ac:spMk id="104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48:33.108" v="419" actId="26606"/>
          <ac:spMkLst>
            <pc:docMk/>
            <pc:sldMk cId="1033289841" sldId="278"/>
            <ac:spMk id="106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8:21.774" v="806" actId="700"/>
          <ac:spMkLst>
            <pc:docMk/>
            <pc:sldMk cId="1033289841" sldId="278"/>
            <ac:spMk id="111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8:21.774" v="806" actId="700"/>
          <ac:spMkLst>
            <pc:docMk/>
            <pc:sldMk cId="1033289841" sldId="278"/>
            <ac:spMk id="113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8:21.774" v="806" actId="700"/>
          <ac:spMkLst>
            <pc:docMk/>
            <pc:sldMk cId="1033289841" sldId="278"/>
            <ac:spMk id="115" creationId="{99F74EB5-E547-4FB4-95F5-BCC788F3C4A0}"/>
          </ac:spMkLst>
        </pc:spChg>
        <pc:graphicFrameChg chg="add mod ord">
          <ac:chgData name="Sissel Eltvik Wang" userId="a35778ae-05b9-4967-8ae4-ef59380980d7" providerId="ADAL" clId="{0E0A24AF-75BA-4639-A577-1DC1DB9569FF}" dt="2021-06-14T08:58:23.875" v="807" actId="14100"/>
          <ac:graphicFrameMkLst>
            <pc:docMk/>
            <pc:sldMk cId="1033289841" sldId="278"/>
            <ac:graphicFrameMk id="9" creationId="{E6B2C16A-E538-40AA-A758-CA5917C4BD17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7:48:14.641" v="416" actId="478"/>
          <ac:graphicFrameMkLst>
            <pc:docMk/>
            <pc:sldMk cId="1033289841" sldId="278"/>
            <ac:graphicFrameMk id="11" creationId="{4410BC0A-9898-4524-96C1-6A4985DF26C2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520476368" sldId="279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520476368" sldId="279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49:03.924" v="425"/>
          <ac:spMkLst>
            <pc:docMk/>
            <pc:sldMk cId="1520476368" sldId="279"/>
            <ac:spMk id="4" creationId="{E8EB3DCF-FD6C-44A5-9A49-4F95EBD8B4FD}"/>
          </ac:spMkLst>
        </pc:spChg>
        <pc:spChg chg="del">
          <ac:chgData name="Sissel Eltvik Wang" userId="a35778ae-05b9-4967-8ae4-ef59380980d7" providerId="ADAL" clId="{0E0A24AF-75BA-4639-A577-1DC1DB9569FF}" dt="2021-06-14T07:49:05.624" v="426" actId="26606"/>
          <ac:spMkLst>
            <pc:docMk/>
            <pc:sldMk cId="1520476368" sldId="279"/>
            <ac:spMk id="111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49:05.624" v="426" actId="26606"/>
          <ac:spMkLst>
            <pc:docMk/>
            <pc:sldMk cId="1520476368" sldId="279"/>
            <ac:spMk id="113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49:05.624" v="426" actId="26606"/>
          <ac:spMkLst>
            <pc:docMk/>
            <pc:sldMk cId="1520476368" sldId="279"/>
            <ac:spMk id="115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8:28.008" v="808" actId="700"/>
          <ac:spMkLst>
            <pc:docMk/>
            <pc:sldMk cId="1520476368" sldId="279"/>
            <ac:spMk id="12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8:28.008" v="808" actId="700"/>
          <ac:spMkLst>
            <pc:docMk/>
            <pc:sldMk cId="1520476368" sldId="279"/>
            <ac:spMk id="1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8:28.008" v="808" actId="700"/>
          <ac:spMkLst>
            <pc:docMk/>
            <pc:sldMk cId="1520476368" sldId="279"/>
            <ac:spMk id="124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48:54.408" v="423" actId="478"/>
          <ac:graphicFrameMkLst>
            <pc:docMk/>
            <pc:sldMk cId="1520476368" sldId="279"/>
            <ac:graphicFrameMk id="9" creationId="{E6B2C16A-E538-40AA-A758-CA5917C4BD17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8:30.341" v="809" actId="14100"/>
          <ac:graphicFrameMkLst>
            <pc:docMk/>
            <pc:sldMk cId="1520476368" sldId="279"/>
            <ac:graphicFrameMk id="10" creationId="{ADEBF93B-E26B-4177-A14F-9ECE5E86FD98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2073773300" sldId="280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2073773300" sldId="280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49:32.741" v="432"/>
          <ac:spMkLst>
            <pc:docMk/>
            <pc:sldMk cId="2073773300" sldId="280"/>
            <ac:spMk id="4" creationId="{C52253D7-2172-4521-80CF-67AC0C11357E}"/>
          </ac:spMkLst>
        </pc:spChg>
        <pc:spChg chg="del">
          <ac:chgData name="Sissel Eltvik Wang" userId="a35778ae-05b9-4967-8ae4-ef59380980d7" providerId="ADAL" clId="{0E0A24AF-75BA-4639-A577-1DC1DB9569FF}" dt="2021-06-14T07:49:34.658" v="433" actId="26606"/>
          <ac:spMkLst>
            <pc:docMk/>
            <pc:sldMk cId="2073773300" sldId="280"/>
            <ac:spMk id="120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49:34.658" v="433" actId="26606"/>
          <ac:spMkLst>
            <pc:docMk/>
            <pc:sldMk cId="2073773300" sldId="280"/>
            <ac:spMk id="122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49:34.658" v="433" actId="26606"/>
          <ac:spMkLst>
            <pc:docMk/>
            <pc:sldMk cId="2073773300" sldId="280"/>
            <ac:spMk id="12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8:33.290" v="810" actId="700"/>
          <ac:spMkLst>
            <pc:docMk/>
            <pc:sldMk cId="2073773300" sldId="280"/>
            <ac:spMk id="129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8:33.290" v="810" actId="700"/>
          <ac:spMkLst>
            <pc:docMk/>
            <pc:sldMk cId="2073773300" sldId="280"/>
            <ac:spMk id="13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8:33.290" v="810" actId="700"/>
          <ac:spMkLst>
            <pc:docMk/>
            <pc:sldMk cId="2073773300" sldId="280"/>
            <ac:spMk id="133" creationId="{99F74EB5-E547-4FB4-95F5-BCC788F3C4A0}"/>
          </ac:spMkLst>
        </pc:spChg>
        <pc:graphicFrameChg chg="add mod ord">
          <ac:chgData name="Sissel Eltvik Wang" userId="a35778ae-05b9-4967-8ae4-ef59380980d7" providerId="ADAL" clId="{0E0A24AF-75BA-4639-A577-1DC1DB9569FF}" dt="2021-06-14T08:58:36.524" v="811" actId="14100"/>
          <ac:graphicFrameMkLst>
            <pc:docMk/>
            <pc:sldMk cId="2073773300" sldId="280"/>
            <ac:graphicFrameMk id="9" creationId="{F4F5B25D-8BB6-45F4-A610-BE7B6B71756F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7:49:23.274" v="430" actId="478"/>
          <ac:graphicFrameMkLst>
            <pc:docMk/>
            <pc:sldMk cId="2073773300" sldId="280"/>
            <ac:graphicFrameMk id="10" creationId="{ADEBF93B-E26B-4177-A14F-9ECE5E86FD98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056913976" sldId="281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056913976" sldId="281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50:03.124" v="438"/>
          <ac:spMkLst>
            <pc:docMk/>
            <pc:sldMk cId="1056913976" sldId="281"/>
            <ac:spMk id="4" creationId="{83CD6D3E-393B-4311-944F-4724931750DB}"/>
          </ac:spMkLst>
        </pc:spChg>
        <pc:spChg chg="add del">
          <ac:chgData name="Sissel Eltvik Wang" userId="a35778ae-05b9-4967-8ae4-ef59380980d7" providerId="ADAL" clId="{0E0A24AF-75BA-4639-A577-1DC1DB9569FF}" dt="2021-06-14T08:58:40.774" v="812" actId="700"/>
          <ac:spMkLst>
            <pc:docMk/>
            <pc:sldMk cId="1056913976" sldId="281"/>
            <ac:spMk id="74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8:40.774" v="812" actId="700"/>
          <ac:spMkLst>
            <pc:docMk/>
            <pc:sldMk cId="1056913976" sldId="281"/>
            <ac:spMk id="76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8:40.774" v="812" actId="700"/>
          <ac:spMkLst>
            <pc:docMk/>
            <pc:sldMk cId="1056913976" sldId="281"/>
            <ac:spMk id="78" creationId="{99F74EB5-E547-4FB4-95F5-BCC788F3C4A0}"/>
          </ac:spMkLst>
        </pc:spChg>
        <pc:spChg chg="del">
          <ac:chgData name="Sissel Eltvik Wang" userId="a35778ae-05b9-4967-8ae4-ef59380980d7" providerId="ADAL" clId="{0E0A24AF-75BA-4639-A577-1DC1DB9569FF}" dt="2021-06-14T07:50:04.991" v="439" actId="26606"/>
          <ac:spMkLst>
            <pc:docMk/>
            <pc:sldMk cId="1056913976" sldId="281"/>
            <ac:spMk id="129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50:04.991" v="439" actId="26606"/>
          <ac:spMkLst>
            <pc:docMk/>
            <pc:sldMk cId="1056913976" sldId="281"/>
            <ac:spMk id="131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50:04.991" v="439" actId="26606"/>
          <ac:spMkLst>
            <pc:docMk/>
            <pc:sldMk cId="1056913976" sldId="281"/>
            <ac:spMk id="133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8:58:43.175" v="813" actId="14100"/>
          <ac:graphicFrameMkLst>
            <pc:docMk/>
            <pc:sldMk cId="1056913976" sldId="281"/>
            <ac:graphicFrameMk id="5" creationId="{EBFD6D82-DA2D-43E1-AA57-41636D1F51B7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7:50:01.341" v="437" actId="478"/>
          <ac:graphicFrameMkLst>
            <pc:docMk/>
            <pc:sldMk cId="1056913976" sldId="281"/>
            <ac:graphicFrameMk id="9" creationId="{F4F5B25D-8BB6-45F4-A610-BE7B6B71756F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049000530" sldId="282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049000530" sldId="282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50:51.191" v="447"/>
          <ac:spMkLst>
            <pc:docMk/>
            <pc:sldMk cId="3049000530" sldId="282"/>
            <ac:spMk id="4" creationId="{4E8AA65A-8C0D-4AD2-87F6-BE7BE9C844C7}"/>
          </ac:spMkLst>
        </pc:spChg>
        <pc:spChg chg="del">
          <ac:chgData name="Sissel Eltvik Wang" userId="a35778ae-05b9-4967-8ae4-ef59380980d7" providerId="ADAL" clId="{0E0A24AF-75BA-4639-A577-1DC1DB9569FF}" dt="2021-06-14T07:50:54.024" v="448" actId="26606"/>
          <ac:spMkLst>
            <pc:docMk/>
            <pc:sldMk cId="3049000530" sldId="282"/>
            <ac:spMk id="74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50:54.024" v="448" actId="26606"/>
          <ac:spMkLst>
            <pc:docMk/>
            <pc:sldMk cId="3049000530" sldId="282"/>
            <ac:spMk id="76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50:54.024" v="448" actId="26606"/>
          <ac:spMkLst>
            <pc:docMk/>
            <pc:sldMk cId="3049000530" sldId="282"/>
            <ac:spMk id="78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8:47.974" v="814" actId="700"/>
          <ac:spMkLst>
            <pc:docMk/>
            <pc:sldMk cId="3049000530" sldId="282"/>
            <ac:spMk id="83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8:47.974" v="814" actId="700"/>
          <ac:spMkLst>
            <pc:docMk/>
            <pc:sldMk cId="3049000530" sldId="282"/>
            <ac:spMk id="85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8:47.974" v="814" actId="700"/>
          <ac:spMkLst>
            <pc:docMk/>
            <pc:sldMk cId="3049000530" sldId="282"/>
            <ac:spMk id="87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50:43.891" v="445" actId="478"/>
          <ac:graphicFrameMkLst>
            <pc:docMk/>
            <pc:sldMk cId="3049000530" sldId="282"/>
            <ac:graphicFrameMk id="5" creationId="{EBFD6D82-DA2D-43E1-AA57-41636D1F51B7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8:50.424" v="815" actId="14100"/>
          <ac:graphicFrameMkLst>
            <pc:docMk/>
            <pc:sldMk cId="3049000530" sldId="282"/>
            <ac:graphicFrameMk id="9" creationId="{8E970489-13AE-4F6C-8796-8C01CB47B25A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963921746" sldId="283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963921746" sldId="283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52:37.845" v="455"/>
          <ac:spMkLst>
            <pc:docMk/>
            <pc:sldMk cId="963921746" sldId="283"/>
            <ac:spMk id="4" creationId="{127CD80A-71E6-4C26-A6D2-2A185B3417AA}"/>
          </ac:spMkLst>
        </pc:spChg>
        <pc:spChg chg="del">
          <ac:chgData name="Sissel Eltvik Wang" userId="a35778ae-05b9-4967-8ae4-ef59380980d7" providerId="ADAL" clId="{0E0A24AF-75BA-4639-A577-1DC1DB9569FF}" dt="2021-06-14T07:52:39.574" v="456" actId="26606"/>
          <ac:spMkLst>
            <pc:docMk/>
            <pc:sldMk cId="963921746" sldId="283"/>
            <ac:spMk id="83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52:39.574" v="456" actId="26606"/>
          <ac:spMkLst>
            <pc:docMk/>
            <pc:sldMk cId="963921746" sldId="283"/>
            <ac:spMk id="85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52:39.574" v="456" actId="26606"/>
          <ac:spMkLst>
            <pc:docMk/>
            <pc:sldMk cId="963921746" sldId="283"/>
            <ac:spMk id="87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8:53.541" v="816" actId="700"/>
          <ac:spMkLst>
            <pc:docMk/>
            <pc:sldMk cId="963921746" sldId="283"/>
            <ac:spMk id="92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8:53.541" v="816" actId="700"/>
          <ac:spMkLst>
            <pc:docMk/>
            <pc:sldMk cId="963921746" sldId="283"/>
            <ac:spMk id="94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8:53.541" v="816" actId="700"/>
          <ac:spMkLst>
            <pc:docMk/>
            <pc:sldMk cId="963921746" sldId="283"/>
            <ac:spMk id="96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7:52:35.491" v="452" actId="478"/>
          <ac:graphicFrameMkLst>
            <pc:docMk/>
            <pc:sldMk cId="963921746" sldId="283"/>
            <ac:graphicFrameMk id="9" creationId="{8E970489-13AE-4F6C-8796-8C01CB47B25A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8:55.991" v="817" actId="14100"/>
          <ac:graphicFrameMkLst>
            <pc:docMk/>
            <pc:sldMk cId="963921746" sldId="283"/>
            <ac:graphicFrameMk id="10" creationId="{6BCE8C9A-27AF-4DC0-9E7C-00AAEBD4671D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2978403105" sldId="284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2978403105" sldId="284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7:53:02.108" v="462"/>
          <ac:spMkLst>
            <pc:docMk/>
            <pc:sldMk cId="2978403105" sldId="284"/>
            <ac:spMk id="4" creationId="{9C04C247-9865-4646-B6FE-797B40433544}"/>
          </ac:spMkLst>
        </pc:spChg>
        <pc:spChg chg="del">
          <ac:chgData name="Sissel Eltvik Wang" userId="a35778ae-05b9-4967-8ae4-ef59380980d7" providerId="ADAL" clId="{0E0A24AF-75BA-4639-A577-1DC1DB9569FF}" dt="2021-06-14T07:53:03.857" v="463" actId="26606"/>
          <ac:spMkLst>
            <pc:docMk/>
            <pc:sldMk cId="2978403105" sldId="284"/>
            <ac:spMk id="92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7:53:03.857" v="463" actId="26606"/>
          <ac:spMkLst>
            <pc:docMk/>
            <pc:sldMk cId="2978403105" sldId="284"/>
            <ac:spMk id="94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7:53:03.857" v="463" actId="26606"/>
          <ac:spMkLst>
            <pc:docMk/>
            <pc:sldMk cId="2978403105" sldId="284"/>
            <ac:spMk id="96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8:59.291" v="818" actId="700"/>
          <ac:spMkLst>
            <pc:docMk/>
            <pc:sldMk cId="2978403105" sldId="284"/>
            <ac:spMk id="101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8:59.291" v="818" actId="700"/>
          <ac:spMkLst>
            <pc:docMk/>
            <pc:sldMk cId="2978403105" sldId="284"/>
            <ac:spMk id="103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8:59.291" v="818" actId="700"/>
          <ac:spMkLst>
            <pc:docMk/>
            <pc:sldMk cId="2978403105" sldId="284"/>
            <ac:spMk id="105" creationId="{99F74EB5-E547-4FB4-95F5-BCC788F3C4A0}"/>
          </ac:spMkLst>
        </pc:spChg>
        <pc:graphicFrameChg chg="add mod ord">
          <ac:chgData name="Sissel Eltvik Wang" userId="a35778ae-05b9-4967-8ae4-ef59380980d7" providerId="ADAL" clId="{0E0A24AF-75BA-4639-A577-1DC1DB9569FF}" dt="2021-06-14T08:59:01.691" v="819" actId="14100"/>
          <ac:graphicFrameMkLst>
            <pc:docMk/>
            <pc:sldMk cId="2978403105" sldId="284"/>
            <ac:graphicFrameMk id="9" creationId="{E9ECB724-BBF8-4882-B349-F28056724112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7:53:00.508" v="460" actId="478"/>
          <ac:graphicFrameMkLst>
            <pc:docMk/>
            <pc:sldMk cId="2978403105" sldId="284"/>
            <ac:graphicFrameMk id="10" creationId="{6BCE8C9A-27AF-4DC0-9E7C-00AAEBD4671D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514949217" sldId="285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514949217" sldId="285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30:53.508" v="473"/>
          <ac:spMkLst>
            <pc:docMk/>
            <pc:sldMk cId="3514949217" sldId="285"/>
            <ac:spMk id="4" creationId="{DADD0025-1886-44F0-A98A-FB7DB8F507CF}"/>
          </ac:spMkLst>
        </pc:spChg>
        <pc:spChg chg="del">
          <ac:chgData name="Sissel Eltvik Wang" userId="a35778ae-05b9-4967-8ae4-ef59380980d7" providerId="ADAL" clId="{0E0A24AF-75BA-4639-A577-1DC1DB9569FF}" dt="2021-06-14T08:30:57.857" v="474" actId="26606"/>
          <ac:spMkLst>
            <pc:docMk/>
            <pc:sldMk cId="3514949217" sldId="285"/>
            <ac:spMk id="101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30:57.857" v="474" actId="26606"/>
          <ac:spMkLst>
            <pc:docMk/>
            <pc:sldMk cId="3514949217" sldId="285"/>
            <ac:spMk id="103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30:57.857" v="474" actId="26606"/>
          <ac:spMkLst>
            <pc:docMk/>
            <pc:sldMk cId="3514949217" sldId="285"/>
            <ac:spMk id="105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9:07.191" v="820" actId="700"/>
          <ac:spMkLst>
            <pc:docMk/>
            <pc:sldMk cId="3514949217" sldId="285"/>
            <ac:spMk id="11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9:07.191" v="820" actId="700"/>
          <ac:spMkLst>
            <pc:docMk/>
            <pc:sldMk cId="3514949217" sldId="285"/>
            <ac:spMk id="11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9:07.191" v="820" actId="700"/>
          <ac:spMkLst>
            <pc:docMk/>
            <pc:sldMk cId="3514949217" sldId="285"/>
            <ac:spMk id="114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8:59:09.841" v="821" actId="14100"/>
          <ac:graphicFrameMkLst>
            <pc:docMk/>
            <pc:sldMk cId="3514949217" sldId="285"/>
            <ac:graphicFrameMk id="5" creationId="{7A8BDE7A-CBE1-40F0-AAEF-F17ADF7D4248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8:30:40.974" v="472" actId="478"/>
          <ac:graphicFrameMkLst>
            <pc:docMk/>
            <pc:sldMk cId="3514949217" sldId="285"/>
            <ac:graphicFrameMk id="9" creationId="{E9ECB724-BBF8-4882-B349-F28056724112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611313200" sldId="286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611313200" sldId="286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33:42.907" v="514"/>
          <ac:spMkLst>
            <pc:docMk/>
            <pc:sldMk cId="611313200" sldId="286"/>
            <ac:spMk id="4" creationId="{8E7D54E7-89A7-4A15-ACD2-F5356E701CE6}"/>
          </ac:spMkLst>
        </pc:spChg>
        <pc:spChg chg="del">
          <ac:chgData name="Sissel Eltvik Wang" userId="a35778ae-05b9-4967-8ae4-ef59380980d7" providerId="ADAL" clId="{0E0A24AF-75BA-4639-A577-1DC1DB9569FF}" dt="2021-06-14T08:33:44.874" v="515" actId="26606"/>
          <ac:spMkLst>
            <pc:docMk/>
            <pc:sldMk cId="611313200" sldId="286"/>
            <ac:spMk id="110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33:44.874" v="515" actId="26606"/>
          <ac:spMkLst>
            <pc:docMk/>
            <pc:sldMk cId="611313200" sldId="286"/>
            <ac:spMk id="112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33:44.874" v="515" actId="26606"/>
          <ac:spMkLst>
            <pc:docMk/>
            <pc:sldMk cId="611313200" sldId="286"/>
            <ac:spMk id="11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9:15.458" v="822" actId="700"/>
          <ac:spMkLst>
            <pc:docMk/>
            <pc:sldMk cId="611313200" sldId="286"/>
            <ac:spMk id="119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9:15.458" v="822" actId="700"/>
          <ac:spMkLst>
            <pc:docMk/>
            <pc:sldMk cId="611313200" sldId="286"/>
            <ac:spMk id="12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9:15.458" v="822" actId="700"/>
          <ac:spMkLst>
            <pc:docMk/>
            <pc:sldMk cId="611313200" sldId="286"/>
            <ac:spMk id="123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33:33.057" v="512" actId="478"/>
          <ac:graphicFrameMkLst>
            <pc:docMk/>
            <pc:sldMk cId="611313200" sldId="286"/>
            <ac:graphicFrameMk id="5" creationId="{7A8BDE7A-CBE1-40F0-AAEF-F17ADF7D4248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9:19.525" v="823" actId="14100"/>
          <ac:graphicFrameMkLst>
            <pc:docMk/>
            <pc:sldMk cId="611313200" sldId="286"/>
            <ac:graphicFrameMk id="9" creationId="{B932C403-6107-4C14-B44D-499265F56B9B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103172263" sldId="287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103172263" sldId="287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34:10.007" v="521"/>
          <ac:spMkLst>
            <pc:docMk/>
            <pc:sldMk cId="1103172263" sldId="287"/>
            <ac:spMk id="4" creationId="{C9F8CECC-BF0D-42C7-844F-B9BA7A3D70D5}"/>
          </ac:spMkLst>
        </pc:spChg>
        <pc:spChg chg="add del">
          <ac:chgData name="Sissel Eltvik Wang" userId="a35778ae-05b9-4967-8ae4-ef59380980d7" providerId="ADAL" clId="{0E0A24AF-75BA-4639-A577-1DC1DB9569FF}" dt="2021-06-14T08:34:31.758" v="524" actId="26606"/>
          <ac:spMkLst>
            <pc:docMk/>
            <pc:sldMk cId="1103172263" sldId="287"/>
            <ac:spMk id="73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34:31.758" v="524" actId="26606"/>
          <ac:spMkLst>
            <pc:docMk/>
            <pc:sldMk cId="1103172263" sldId="287"/>
            <ac:spMk id="75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34:31.758" v="524" actId="26606"/>
          <ac:spMkLst>
            <pc:docMk/>
            <pc:sldMk cId="1103172263" sldId="287"/>
            <ac:spMk id="77" creationId="{99F74EB5-E547-4FB4-95F5-BCC788F3C4A0}"/>
          </ac:spMkLst>
        </pc:spChg>
        <pc:spChg chg="del">
          <ac:chgData name="Sissel Eltvik Wang" userId="a35778ae-05b9-4967-8ae4-ef59380980d7" providerId="ADAL" clId="{0E0A24AF-75BA-4639-A577-1DC1DB9569FF}" dt="2021-06-14T08:34:12.324" v="522" actId="26606"/>
          <ac:spMkLst>
            <pc:docMk/>
            <pc:sldMk cId="1103172263" sldId="287"/>
            <ac:spMk id="119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34:12.324" v="522" actId="26606"/>
          <ac:spMkLst>
            <pc:docMk/>
            <pc:sldMk cId="1103172263" sldId="287"/>
            <ac:spMk id="121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34:12.324" v="522" actId="26606"/>
          <ac:spMkLst>
            <pc:docMk/>
            <pc:sldMk cId="1103172263" sldId="287"/>
            <ac:spMk id="123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34:37.574" v="527" actId="26606"/>
          <ac:spMkLst>
            <pc:docMk/>
            <pc:sldMk cId="1103172263" sldId="287"/>
            <ac:spMk id="128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34:37.574" v="527" actId="26606"/>
          <ac:spMkLst>
            <pc:docMk/>
            <pc:sldMk cId="1103172263" sldId="287"/>
            <ac:spMk id="130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34:37.574" v="527" actId="26606"/>
          <ac:spMkLst>
            <pc:docMk/>
            <pc:sldMk cId="1103172263" sldId="287"/>
            <ac:spMk id="132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34:37.573" v="526" actId="26606"/>
          <ac:spMkLst>
            <pc:docMk/>
            <pc:sldMk cId="1103172263" sldId="287"/>
            <ac:spMk id="134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34:37.573" v="526" actId="26606"/>
          <ac:spMkLst>
            <pc:docMk/>
            <pc:sldMk cId="1103172263" sldId="287"/>
            <ac:spMk id="135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34:37.573" v="526" actId="26606"/>
          <ac:spMkLst>
            <pc:docMk/>
            <pc:sldMk cId="1103172263" sldId="287"/>
            <ac:spMk id="136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9:22.408" v="824" actId="700"/>
          <ac:spMkLst>
            <pc:docMk/>
            <pc:sldMk cId="1103172263" sldId="287"/>
            <ac:spMk id="138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9:22.408" v="824" actId="700"/>
          <ac:spMkLst>
            <pc:docMk/>
            <pc:sldMk cId="1103172263" sldId="287"/>
            <ac:spMk id="139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9:22.408" v="824" actId="700"/>
          <ac:spMkLst>
            <pc:docMk/>
            <pc:sldMk cId="1103172263" sldId="287"/>
            <ac:spMk id="140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8:59:28.091" v="828" actId="404"/>
          <ac:graphicFrameMkLst>
            <pc:docMk/>
            <pc:sldMk cId="1103172263" sldId="287"/>
            <ac:graphicFrameMk id="5" creationId="{686B0ED6-C3CE-4DFE-8AC3-6A5837F29D34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8:34:01.458" v="519" actId="478"/>
          <ac:graphicFrameMkLst>
            <pc:docMk/>
            <pc:sldMk cId="1103172263" sldId="287"/>
            <ac:graphicFrameMk id="9" creationId="{B932C403-6107-4C14-B44D-499265F56B9B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352725281" sldId="288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352725281" sldId="288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35:03.250" v="532"/>
          <ac:spMkLst>
            <pc:docMk/>
            <pc:sldMk cId="1352725281" sldId="288"/>
            <ac:spMk id="4" creationId="{2CC2056D-40CB-4CC7-BBE8-072190185BC5}"/>
          </ac:spMkLst>
        </pc:spChg>
        <pc:spChg chg="add del">
          <ac:chgData name="Sissel Eltvik Wang" userId="a35778ae-05b9-4967-8ae4-ef59380980d7" providerId="ADAL" clId="{0E0A24AF-75BA-4639-A577-1DC1DB9569FF}" dt="2021-06-14T08:59:33.058" v="829" actId="700"/>
          <ac:spMkLst>
            <pc:docMk/>
            <pc:sldMk cId="1352725281" sldId="288"/>
            <ac:spMk id="81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9:33.058" v="829" actId="700"/>
          <ac:spMkLst>
            <pc:docMk/>
            <pc:sldMk cId="1352725281" sldId="288"/>
            <ac:spMk id="83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9:33.058" v="829" actId="700"/>
          <ac:spMkLst>
            <pc:docMk/>
            <pc:sldMk cId="1352725281" sldId="288"/>
            <ac:spMk id="85" creationId="{99F74EB5-E547-4FB4-95F5-BCC788F3C4A0}"/>
          </ac:spMkLst>
        </pc:spChg>
        <pc:spChg chg="del">
          <ac:chgData name="Sissel Eltvik Wang" userId="a35778ae-05b9-4967-8ae4-ef59380980d7" providerId="ADAL" clId="{0E0A24AF-75BA-4639-A577-1DC1DB9569FF}" dt="2021-06-14T08:35:05.591" v="533" actId="26606"/>
          <ac:spMkLst>
            <pc:docMk/>
            <pc:sldMk cId="1352725281" sldId="288"/>
            <ac:spMk id="138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35:05.591" v="533" actId="26606"/>
          <ac:spMkLst>
            <pc:docMk/>
            <pc:sldMk cId="1352725281" sldId="288"/>
            <ac:spMk id="139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35:05.591" v="533" actId="26606"/>
          <ac:spMkLst>
            <pc:docMk/>
            <pc:sldMk cId="1352725281" sldId="288"/>
            <ac:spMk id="140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35:01.791" v="530" actId="478"/>
          <ac:graphicFrameMkLst>
            <pc:docMk/>
            <pc:sldMk cId="1352725281" sldId="288"/>
            <ac:graphicFrameMk id="5" creationId="{686B0ED6-C3CE-4DFE-8AC3-6A5837F29D34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8:59:36.775" v="830" actId="14100"/>
          <ac:graphicFrameMkLst>
            <pc:docMk/>
            <pc:sldMk cId="1352725281" sldId="288"/>
            <ac:graphicFrameMk id="9" creationId="{70A49008-B9A6-4E0D-9344-D904F221A5AE}"/>
          </ac:graphicFrameMkLst>
        </pc:graphicFrameChg>
      </pc:sldChg>
      <pc:sldChg chg="addSp delSp modSp add del mod modClrScheme delDesignElem chgLayout">
        <pc:chgData name="Sissel Eltvik Wang" userId="a35778ae-05b9-4967-8ae4-ef59380980d7" providerId="ADAL" clId="{0E0A24AF-75BA-4639-A577-1DC1DB9569FF}" dt="2021-06-14T09:08:16.955" v="920" actId="47"/>
        <pc:sldMkLst>
          <pc:docMk/>
          <pc:sldMk cId="3727710223" sldId="289"/>
        </pc:sldMkLst>
        <pc:spChg chg="mod ord">
          <ac:chgData name="Sissel Eltvik Wang" userId="a35778ae-05b9-4967-8ae4-ef59380980d7" providerId="ADAL" clId="{0E0A24AF-75BA-4639-A577-1DC1DB9569FF}" dt="2021-06-14T09:07:29.801" v="915" actId="700"/>
          <ac:spMkLst>
            <pc:docMk/>
            <pc:sldMk cId="3727710223" sldId="289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9:04:42.341" v="892" actId="700"/>
          <ac:spMkLst>
            <pc:docMk/>
            <pc:sldMk cId="3727710223" sldId="289"/>
            <ac:spMk id="4" creationId="{58F3CC0F-CF36-475E-9073-E66795D50DF9}"/>
          </ac:spMkLst>
        </pc:spChg>
        <pc:spChg chg="add del mod ord">
          <ac:chgData name="Sissel Eltvik Wang" userId="a35778ae-05b9-4967-8ae4-ef59380980d7" providerId="ADAL" clId="{0E0A24AF-75BA-4639-A577-1DC1DB9569FF}" dt="2021-06-14T09:07:16.776" v="911" actId="478"/>
          <ac:spMkLst>
            <pc:docMk/>
            <pc:sldMk cId="3727710223" sldId="289"/>
            <ac:spMk id="5" creationId="{4FD6084F-E12E-48FB-9206-49DA64D84968}"/>
          </ac:spMkLst>
        </pc:spChg>
        <pc:spChg chg="add del mod ord">
          <ac:chgData name="Sissel Eltvik Wang" userId="a35778ae-05b9-4967-8ae4-ef59380980d7" providerId="ADAL" clId="{0E0A24AF-75BA-4639-A577-1DC1DB9569FF}" dt="2021-06-14T09:07:27.699" v="914" actId="700"/>
          <ac:spMkLst>
            <pc:docMk/>
            <pc:sldMk cId="3727710223" sldId="289"/>
            <ac:spMk id="8" creationId="{B25C1631-C277-42CE-935A-D8BE29D6AF2E}"/>
          </ac:spMkLst>
        </pc:spChg>
        <pc:spChg chg="add del mod ord">
          <ac:chgData name="Sissel Eltvik Wang" userId="a35778ae-05b9-4967-8ae4-ef59380980d7" providerId="ADAL" clId="{0E0A24AF-75BA-4639-A577-1DC1DB9569FF}" dt="2021-06-14T09:07:29.801" v="915" actId="700"/>
          <ac:spMkLst>
            <pc:docMk/>
            <pc:sldMk cId="3727710223" sldId="289"/>
            <ac:spMk id="10" creationId="{94BC36AA-9915-4E48-8619-31886BD1B68F}"/>
          </ac:spMkLst>
        </pc:spChg>
        <pc:spChg chg="add del">
          <ac:chgData name="Sissel Eltvik Wang" userId="a35778ae-05b9-4967-8ae4-ef59380980d7" providerId="ADAL" clId="{0E0A24AF-75BA-4639-A577-1DC1DB9569FF}" dt="2021-06-14T09:07:10.657" v="909" actId="26606"/>
          <ac:spMkLst>
            <pc:docMk/>
            <pc:sldMk cId="3727710223" sldId="289"/>
            <ac:spMk id="11" creationId="{89A320C9-9735-4D13-8279-C1C674841392}"/>
          </ac:spMkLst>
        </pc:spChg>
        <pc:spChg chg="add del mod ord">
          <ac:chgData name="Sissel Eltvik Wang" userId="a35778ae-05b9-4967-8ae4-ef59380980d7" providerId="ADAL" clId="{0E0A24AF-75BA-4639-A577-1DC1DB9569FF}" dt="2021-06-14T09:07:47.018" v="918"/>
          <ac:spMkLst>
            <pc:docMk/>
            <pc:sldMk cId="3727710223" sldId="289"/>
            <ac:spMk id="12" creationId="{2E0C77F6-5BA4-42D7-8668-97C14D50A9C1}"/>
          </ac:spMkLst>
        </pc:spChg>
        <pc:spChg chg="add del">
          <ac:chgData name="Sissel Eltvik Wang" userId="a35778ae-05b9-4967-8ae4-ef59380980d7" providerId="ADAL" clId="{0E0A24AF-75BA-4639-A577-1DC1DB9569FF}" dt="2021-06-14T09:07:10.657" v="909" actId="26606"/>
          <ac:spMkLst>
            <pc:docMk/>
            <pc:sldMk cId="3727710223" sldId="289"/>
            <ac:spMk id="13" creationId="{92544CF4-9B52-4A7B-A4B3-88C72729B77D}"/>
          </ac:spMkLst>
        </pc:spChg>
        <pc:spChg chg="add del">
          <ac:chgData name="Sissel Eltvik Wang" userId="a35778ae-05b9-4967-8ae4-ef59380980d7" providerId="ADAL" clId="{0E0A24AF-75BA-4639-A577-1DC1DB9569FF}" dt="2021-06-14T09:07:10.657" v="909" actId="26606"/>
          <ac:spMkLst>
            <pc:docMk/>
            <pc:sldMk cId="3727710223" sldId="289"/>
            <ac:spMk id="15" creationId="{E75862C5-5C00-4421-BC7B-9B7B86DBC80D}"/>
          </ac:spMkLst>
        </pc:spChg>
        <pc:spChg chg="add del">
          <ac:chgData name="Sissel Eltvik Wang" userId="a35778ae-05b9-4967-8ae4-ef59380980d7" providerId="ADAL" clId="{0E0A24AF-75BA-4639-A577-1DC1DB9569FF}" dt="2021-06-14T09:07:10.657" v="909" actId="26606"/>
          <ac:spMkLst>
            <pc:docMk/>
            <pc:sldMk cId="3727710223" sldId="289"/>
            <ac:spMk id="17" creationId="{089440EF-9BE9-4AE9-8C28-00B02296CDB6}"/>
          </ac:spMkLst>
        </pc:spChg>
        <pc:spChg chg="del">
          <ac:chgData name="Sissel Eltvik Wang" userId="a35778ae-05b9-4967-8ae4-ef59380980d7" providerId="ADAL" clId="{0E0A24AF-75BA-4639-A577-1DC1DB9569FF}" dt="2021-06-14T09:04:42.341" v="892" actId="700"/>
          <ac:spMkLst>
            <pc:docMk/>
            <pc:sldMk cId="3727710223" sldId="289"/>
            <ac:spMk id="81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9:04:42.341" v="892" actId="700"/>
          <ac:spMkLst>
            <pc:docMk/>
            <pc:sldMk cId="3727710223" sldId="289"/>
            <ac:spMk id="83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9:04:42.341" v="892" actId="700"/>
          <ac:spMkLst>
            <pc:docMk/>
            <pc:sldMk cId="3727710223" sldId="289"/>
            <ac:spMk id="85" creationId="{99F74EB5-E547-4FB4-95F5-BCC788F3C4A0}"/>
          </ac:spMkLst>
        </pc:spChg>
        <pc:graphicFrameChg chg="add mod">
          <ac:chgData name="Sissel Eltvik Wang" userId="a35778ae-05b9-4967-8ae4-ef59380980d7" providerId="ADAL" clId="{0E0A24AF-75BA-4639-A577-1DC1DB9569FF}" dt="2021-06-14T09:07:11.295" v="910"/>
          <ac:graphicFrameMkLst>
            <pc:docMk/>
            <pc:sldMk cId="3727710223" sldId="289"/>
            <ac:graphicFrameMk id="6" creationId="{6BF4E781-B2E5-48FB-88AA-D2D574465EBB}"/>
          </ac:graphicFrameMkLst>
        </pc:graphicFrameChg>
        <pc:graphicFrameChg chg="add del mod">
          <ac:chgData name="Sissel Eltvik Wang" userId="a35778ae-05b9-4967-8ae4-ef59380980d7" providerId="ADAL" clId="{0E0A24AF-75BA-4639-A577-1DC1DB9569FF}" dt="2021-06-14T09:07:32.408" v="916" actId="478"/>
          <ac:graphicFrameMkLst>
            <pc:docMk/>
            <pc:sldMk cId="3727710223" sldId="289"/>
            <ac:graphicFrameMk id="7" creationId="{5652FF7A-0C43-42BD-8D39-4E421C66A5C7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8:35:28.281" v="537" actId="478"/>
          <ac:graphicFrameMkLst>
            <pc:docMk/>
            <pc:sldMk cId="3727710223" sldId="289"/>
            <ac:graphicFrameMk id="9" creationId="{70A49008-B9A6-4E0D-9344-D904F221A5AE}"/>
          </ac:graphicFrameMkLst>
        </pc:graphicFrameChg>
        <pc:graphicFrameChg chg="add mod">
          <ac:chgData name="Sissel Eltvik Wang" userId="a35778ae-05b9-4967-8ae4-ef59380980d7" providerId="ADAL" clId="{0E0A24AF-75BA-4639-A577-1DC1DB9569FF}" dt="2021-06-14T09:07:47.018" v="918"/>
          <ac:graphicFrameMkLst>
            <pc:docMk/>
            <pc:sldMk cId="3727710223" sldId="289"/>
            <ac:graphicFrameMk id="14" creationId="{8D1CD7CF-83A7-4188-AC6F-A21AFB3DD1C1}"/>
          </ac:graphicFrameMkLst>
        </pc:graphicFrameChg>
      </pc:sldChg>
      <pc:sldChg chg="addSp delSp modSp add mod delDesignElem chgLayout modNotesTx">
        <pc:chgData name="Sissel Eltvik Wang" userId="a35778ae-05b9-4967-8ae4-ef59380980d7" providerId="ADAL" clId="{0E0A24AF-75BA-4639-A577-1DC1DB9569FF}" dt="2021-06-14T09:11:55.046" v="960"/>
        <pc:sldMkLst>
          <pc:docMk/>
          <pc:sldMk cId="3497300475" sldId="290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497300475" sldId="290"/>
            <ac:spMk id="2" creationId="{00000000-0000-0000-0000-000000000000}"/>
          </ac:spMkLst>
        </pc:spChg>
        <pc:spChg chg="add del mod ord">
          <ac:chgData name="Sissel Eltvik Wang" userId="a35778ae-05b9-4967-8ae4-ef59380980d7" providerId="ADAL" clId="{0E0A24AF-75BA-4639-A577-1DC1DB9569FF}" dt="2021-06-14T09:05:29.798" v="894"/>
          <ac:spMkLst>
            <pc:docMk/>
            <pc:sldMk cId="3497300475" sldId="290"/>
            <ac:spMk id="3" creationId="{F0B29A49-F88C-41BE-B014-D3D6DAC621C4}"/>
          </ac:spMkLst>
        </pc:spChg>
        <pc:spChg chg="del">
          <ac:chgData name="Sissel Eltvik Wang" userId="a35778ae-05b9-4967-8ae4-ef59380980d7" providerId="ADAL" clId="{0E0A24AF-75BA-4639-A577-1DC1DB9569FF}" dt="2021-06-14T09:04:45.391" v="893" actId="700"/>
          <ac:spMkLst>
            <pc:docMk/>
            <pc:sldMk cId="3497300475" sldId="290"/>
            <ac:spMk id="4" creationId="{58F3CC0F-CF36-475E-9073-E66795D50DF9}"/>
          </ac:spMkLst>
        </pc:spChg>
        <pc:spChg chg="add del">
          <ac:chgData name="Sissel Eltvik Wang" userId="a35778ae-05b9-4967-8ae4-ef59380980d7" providerId="ADAL" clId="{0E0A24AF-75BA-4639-A577-1DC1DB9569FF}" dt="2021-06-14T09:06:30.494" v="904" actId="700"/>
          <ac:spMkLst>
            <pc:docMk/>
            <pc:sldMk cId="3497300475" sldId="290"/>
            <ac:spMk id="1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6:30.494" v="904" actId="700"/>
          <ac:spMkLst>
            <pc:docMk/>
            <pc:sldMk cId="3497300475" sldId="290"/>
            <ac:spMk id="1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6:30.494" v="904" actId="700"/>
          <ac:spMkLst>
            <pc:docMk/>
            <pc:sldMk cId="3497300475" sldId="290"/>
            <ac:spMk id="14" creationId="{99F74EB5-E547-4FB4-95F5-BCC788F3C4A0}"/>
          </ac:spMkLst>
        </pc:spChg>
        <pc:spChg chg="del">
          <ac:chgData name="Sissel Eltvik Wang" userId="a35778ae-05b9-4967-8ae4-ef59380980d7" providerId="ADAL" clId="{0E0A24AF-75BA-4639-A577-1DC1DB9569FF}" dt="2021-06-14T09:04:45.391" v="893" actId="700"/>
          <ac:spMkLst>
            <pc:docMk/>
            <pc:sldMk cId="3497300475" sldId="290"/>
            <ac:spMk id="81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9:04:45.391" v="893" actId="700"/>
          <ac:spMkLst>
            <pc:docMk/>
            <pc:sldMk cId="3497300475" sldId="290"/>
            <ac:spMk id="83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9:04:45.391" v="893" actId="700"/>
          <ac:spMkLst>
            <pc:docMk/>
            <pc:sldMk cId="3497300475" sldId="290"/>
            <ac:spMk id="85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9:10:43.209" v="946" actId="1076"/>
          <ac:graphicFrameMkLst>
            <pc:docMk/>
            <pc:sldMk cId="3497300475" sldId="290"/>
            <ac:graphicFrameMk id="5" creationId="{D7EA42B7-A445-4A2D-AC09-BBA2377894B0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164298229" sldId="291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164298229" sldId="291"/>
            <ac:spMk id="2" creationId="{00000000-0000-0000-0000-000000000000}"/>
          </ac:spMkLst>
        </pc:spChg>
        <pc:spChg chg="del">
          <ac:chgData name="Sissel Eltvik Wang" userId="a35778ae-05b9-4967-8ae4-ef59380980d7" providerId="ADAL" clId="{0E0A24AF-75BA-4639-A577-1DC1DB9569FF}" dt="2021-06-14T08:36:21.407" v="542"/>
          <ac:spMkLst>
            <pc:docMk/>
            <pc:sldMk cId="1164298229" sldId="291"/>
            <ac:spMk id="4" creationId="{58F3CC0F-CF36-475E-9073-E66795D50DF9}"/>
          </ac:spMkLst>
        </pc:spChg>
        <pc:spChg chg="del">
          <ac:chgData name="Sissel Eltvik Wang" userId="a35778ae-05b9-4967-8ae4-ef59380980d7" providerId="ADAL" clId="{0E0A24AF-75BA-4639-A577-1DC1DB9569FF}" dt="2021-06-14T08:36:23.891" v="543" actId="26606"/>
          <ac:spMkLst>
            <pc:docMk/>
            <pc:sldMk cId="1164298229" sldId="291"/>
            <ac:spMk id="81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36:23.891" v="543" actId="26606"/>
          <ac:spMkLst>
            <pc:docMk/>
            <pc:sldMk cId="1164298229" sldId="291"/>
            <ac:spMk id="83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36:23.891" v="543" actId="26606"/>
          <ac:spMkLst>
            <pc:docMk/>
            <pc:sldMk cId="1164298229" sldId="291"/>
            <ac:spMk id="85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59:42.674" v="831" actId="700"/>
          <ac:spMkLst>
            <pc:docMk/>
            <pc:sldMk cId="1164298229" sldId="291"/>
            <ac:spMk id="9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59:42.674" v="831" actId="700"/>
          <ac:spMkLst>
            <pc:docMk/>
            <pc:sldMk cId="1164298229" sldId="291"/>
            <ac:spMk id="9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59:42.674" v="831" actId="700"/>
          <ac:spMkLst>
            <pc:docMk/>
            <pc:sldMk cId="1164298229" sldId="291"/>
            <ac:spMk id="94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8:59:55.891" v="837" actId="14734"/>
          <ac:graphicFrameMkLst>
            <pc:docMk/>
            <pc:sldMk cId="1164298229" sldId="291"/>
            <ac:graphicFrameMk id="3" creationId="{4F760186-4CDF-4731-99FD-1E85F6D2EF15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579240897" sldId="292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579240897" sldId="292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36:41.774" v="546"/>
          <ac:spMkLst>
            <pc:docMk/>
            <pc:sldMk cId="1579240897" sldId="292"/>
            <ac:spMk id="5" creationId="{BC3A5AAB-285F-4442-9ADD-4E0ACF92DAAF}"/>
          </ac:spMkLst>
        </pc:spChg>
        <pc:spChg chg="del">
          <ac:chgData name="Sissel Eltvik Wang" userId="a35778ae-05b9-4967-8ae4-ef59380980d7" providerId="ADAL" clId="{0E0A24AF-75BA-4639-A577-1DC1DB9569FF}" dt="2021-06-14T08:36:45.091" v="547" actId="26606"/>
          <ac:spMkLst>
            <pc:docMk/>
            <pc:sldMk cId="1579240897" sldId="292"/>
            <ac:spMk id="90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36:45.091" v="547" actId="26606"/>
          <ac:spMkLst>
            <pc:docMk/>
            <pc:sldMk cId="1579240897" sldId="292"/>
            <ac:spMk id="92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36:45.091" v="547" actId="26606"/>
          <ac:spMkLst>
            <pc:docMk/>
            <pc:sldMk cId="1579240897" sldId="292"/>
            <ac:spMk id="9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38:17.291" v="569" actId="26606"/>
          <ac:spMkLst>
            <pc:docMk/>
            <pc:sldMk cId="1579240897" sldId="292"/>
            <ac:spMk id="99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38:17.291" v="569" actId="26606"/>
          <ac:spMkLst>
            <pc:docMk/>
            <pc:sldMk cId="1579240897" sldId="292"/>
            <ac:spMk id="10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38:17.291" v="569" actId="26606"/>
          <ac:spMkLst>
            <pc:docMk/>
            <pc:sldMk cId="1579240897" sldId="292"/>
            <ac:spMk id="103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0:01.374" v="838" actId="700"/>
          <ac:spMkLst>
            <pc:docMk/>
            <pc:sldMk cId="1579240897" sldId="292"/>
            <ac:spMk id="108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0:01.374" v="838" actId="700"/>
          <ac:spMkLst>
            <pc:docMk/>
            <pc:sldMk cId="1579240897" sldId="292"/>
            <ac:spMk id="110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0:01.374" v="838" actId="700"/>
          <ac:spMkLst>
            <pc:docMk/>
            <pc:sldMk cId="1579240897" sldId="292"/>
            <ac:spMk id="112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36:40.008" v="545" actId="478"/>
          <ac:graphicFrameMkLst>
            <pc:docMk/>
            <pc:sldMk cId="1579240897" sldId="292"/>
            <ac:graphicFrameMk id="3" creationId="{4F760186-4CDF-4731-99FD-1E85F6D2EF15}"/>
          </ac:graphicFrameMkLst>
        </pc:graphicFrameChg>
        <pc:graphicFrameChg chg="add mod ord modGraphic">
          <ac:chgData name="Sissel Eltvik Wang" userId="a35778ae-05b9-4967-8ae4-ef59380980d7" providerId="ADAL" clId="{0E0A24AF-75BA-4639-A577-1DC1DB9569FF}" dt="2021-06-14T09:00:07.741" v="840" actId="404"/>
          <ac:graphicFrameMkLst>
            <pc:docMk/>
            <pc:sldMk cId="1579240897" sldId="292"/>
            <ac:graphicFrameMk id="6" creationId="{44096C1C-7167-4F92-8CA4-6D7E0B09B66B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39009219" sldId="293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39009219" sldId="293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37:41.124" v="553"/>
          <ac:spMkLst>
            <pc:docMk/>
            <pc:sldMk cId="339009219" sldId="293"/>
            <ac:spMk id="4" creationId="{532CCDFC-2E42-4B7B-A667-2DEF3CEF4E70}"/>
          </ac:spMkLst>
        </pc:spChg>
        <pc:spChg chg="add del">
          <ac:chgData name="Sissel Eltvik Wang" userId="a35778ae-05b9-4967-8ae4-ef59380980d7" providerId="ADAL" clId="{0E0A24AF-75BA-4639-A577-1DC1DB9569FF}" dt="2021-06-14T09:00:18.874" v="843" actId="700"/>
          <ac:spMkLst>
            <pc:docMk/>
            <pc:sldMk cId="339009219" sldId="293"/>
            <ac:spMk id="1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0:18.874" v="843" actId="700"/>
          <ac:spMkLst>
            <pc:docMk/>
            <pc:sldMk cId="339009219" sldId="293"/>
            <ac:spMk id="1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0:18.874" v="843" actId="700"/>
          <ac:spMkLst>
            <pc:docMk/>
            <pc:sldMk cId="339009219" sldId="293"/>
            <ac:spMk id="1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37:59.924" v="568" actId="26606"/>
          <ac:spMkLst>
            <pc:docMk/>
            <pc:sldMk cId="339009219" sldId="293"/>
            <ac:spMk id="99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37:59.924" v="568" actId="26606"/>
          <ac:spMkLst>
            <pc:docMk/>
            <pc:sldMk cId="339009219" sldId="293"/>
            <ac:spMk id="10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37:59.924" v="568" actId="26606"/>
          <ac:spMkLst>
            <pc:docMk/>
            <pc:sldMk cId="339009219" sldId="293"/>
            <ac:spMk id="103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37:45.358" v="555" actId="26606"/>
          <ac:spMkLst>
            <pc:docMk/>
            <pc:sldMk cId="339009219" sldId="293"/>
            <ac:spMk id="108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37:45.358" v="555" actId="26606"/>
          <ac:spMkLst>
            <pc:docMk/>
            <pc:sldMk cId="339009219" sldId="293"/>
            <ac:spMk id="110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37:45.358" v="555" actId="26606"/>
          <ac:spMkLst>
            <pc:docMk/>
            <pc:sldMk cId="339009219" sldId="293"/>
            <ac:spMk id="112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37:48.224" v="557" actId="26606"/>
          <ac:spMkLst>
            <pc:docMk/>
            <pc:sldMk cId="339009219" sldId="293"/>
            <ac:spMk id="114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37:48.224" v="557" actId="26606"/>
          <ac:spMkLst>
            <pc:docMk/>
            <pc:sldMk cId="339009219" sldId="293"/>
            <ac:spMk id="115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37:48.224" v="557" actId="26606"/>
          <ac:spMkLst>
            <pc:docMk/>
            <pc:sldMk cId="339009219" sldId="293"/>
            <ac:spMk id="116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37:50.874" v="559" actId="26606"/>
          <ac:spMkLst>
            <pc:docMk/>
            <pc:sldMk cId="339009219" sldId="293"/>
            <ac:spMk id="118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37:50.874" v="559" actId="26606"/>
          <ac:spMkLst>
            <pc:docMk/>
            <pc:sldMk cId="339009219" sldId="293"/>
            <ac:spMk id="119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37:50.874" v="559" actId="26606"/>
          <ac:spMkLst>
            <pc:docMk/>
            <pc:sldMk cId="339009219" sldId="293"/>
            <ac:spMk id="120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37:52.224" v="561" actId="26606"/>
          <ac:spMkLst>
            <pc:docMk/>
            <pc:sldMk cId="339009219" sldId="293"/>
            <ac:spMk id="122" creationId="{53B021B3-DE93-4AB7-8A18-CF5F1CED88B8}"/>
          </ac:spMkLst>
        </pc:spChg>
        <pc:spChg chg="add del">
          <ac:chgData name="Sissel Eltvik Wang" userId="a35778ae-05b9-4967-8ae4-ef59380980d7" providerId="ADAL" clId="{0E0A24AF-75BA-4639-A577-1DC1DB9569FF}" dt="2021-06-14T08:37:52.224" v="561" actId="26606"/>
          <ac:spMkLst>
            <pc:docMk/>
            <pc:sldMk cId="339009219" sldId="293"/>
            <ac:spMk id="123" creationId="{52D502E5-F6B4-4D58-B4AE-FC466FF15EE8}"/>
          </ac:spMkLst>
        </pc:spChg>
        <pc:spChg chg="add del">
          <ac:chgData name="Sissel Eltvik Wang" userId="a35778ae-05b9-4967-8ae4-ef59380980d7" providerId="ADAL" clId="{0E0A24AF-75BA-4639-A577-1DC1DB9569FF}" dt="2021-06-14T08:37:52.224" v="561" actId="26606"/>
          <ac:spMkLst>
            <pc:docMk/>
            <pc:sldMk cId="339009219" sldId="293"/>
            <ac:spMk id="124" creationId="{9DECDBF4-02B6-4BB4-B65B-B8107AD6A9E8}"/>
          </ac:spMkLst>
        </pc:spChg>
        <pc:spChg chg="add del">
          <ac:chgData name="Sissel Eltvik Wang" userId="a35778ae-05b9-4967-8ae4-ef59380980d7" providerId="ADAL" clId="{0E0A24AF-75BA-4639-A577-1DC1DB9569FF}" dt="2021-06-14T08:37:53.290" v="563" actId="26606"/>
          <ac:spMkLst>
            <pc:docMk/>
            <pc:sldMk cId="339009219" sldId="293"/>
            <ac:spMk id="126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37:53.290" v="563" actId="26606"/>
          <ac:spMkLst>
            <pc:docMk/>
            <pc:sldMk cId="339009219" sldId="293"/>
            <ac:spMk id="127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37:53.290" v="563" actId="26606"/>
          <ac:spMkLst>
            <pc:docMk/>
            <pc:sldMk cId="339009219" sldId="293"/>
            <ac:spMk id="128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37:55.141" v="565" actId="26606"/>
          <ac:spMkLst>
            <pc:docMk/>
            <pc:sldMk cId="339009219" sldId="293"/>
            <ac:spMk id="13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37:55.141" v="565" actId="26606"/>
          <ac:spMkLst>
            <pc:docMk/>
            <pc:sldMk cId="339009219" sldId="293"/>
            <ac:spMk id="13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37:55.141" v="565" actId="26606"/>
          <ac:spMkLst>
            <pc:docMk/>
            <pc:sldMk cId="339009219" sldId="293"/>
            <ac:spMk id="132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37:59.774" v="567" actId="26606"/>
          <ac:spMkLst>
            <pc:docMk/>
            <pc:sldMk cId="339009219" sldId="293"/>
            <ac:spMk id="134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37:59.774" v="567" actId="26606"/>
          <ac:spMkLst>
            <pc:docMk/>
            <pc:sldMk cId="339009219" sldId="293"/>
            <ac:spMk id="135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37:59.774" v="567" actId="26606"/>
          <ac:spMkLst>
            <pc:docMk/>
            <pc:sldMk cId="339009219" sldId="293"/>
            <ac:spMk id="136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0:13.424" v="841" actId="700"/>
          <ac:spMkLst>
            <pc:docMk/>
            <pc:sldMk cId="339009219" sldId="293"/>
            <ac:spMk id="138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0:13.424" v="841" actId="700"/>
          <ac:spMkLst>
            <pc:docMk/>
            <pc:sldMk cId="339009219" sldId="293"/>
            <ac:spMk id="139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0:13.424" v="841" actId="700"/>
          <ac:spMkLst>
            <pc:docMk/>
            <pc:sldMk cId="339009219" sldId="293"/>
            <ac:spMk id="140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9:00:35.408" v="849" actId="14734"/>
          <ac:graphicFrameMkLst>
            <pc:docMk/>
            <pc:sldMk cId="339009219" sldId="293"/>
            <ac:graphicFrameMk id="5" creationId="{A098B9AB-B775-49AE-B298-D45B9095C9BF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8:37:39.591" v="552" actId="478"/>
          <ac:graphicFrameMkLst>
            <pc:docMk/>
            <pc:sldMk cId="339009219" sldId="293"/>
            <ac:graphicFrameMk id="6" creationId="{44096C1C-7167-4F92-8CA4-6D7E0B09B66B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2198724494" sldId="294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2198724494" sldId="294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39:19.141" v="577"/>
          <ac:spMkLst>
            <pc:docMk/>
            <pc:sldMk cId="2198724494" sldId="294"/>
            <ac:spMk id="4" creationId="{294A4C10-8246-41D8-8CCA-2865306B4516}"/>
          </ac:spMkLst>
        </pc:spChg>
        <pc:spChg chg="add del">
          <ac:chgData name="Sissel Eltvik Wang" userId="a35778ae-05b9-4967-8ae4-ef59380980d7" providerId="ADAL" clId="{0E0A24AF-75BA-4639-A577-1DC1DB9569FF}" dt="2021-06-14T09:00:42.175" v="850" actId="700"/>
          <ac:spMkLst>
            <pc:docMk/>
            <pc:sldMk cId="2198724494" sldId="294"/>
            <ac:spMk id="81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0:42.175" v="850" actId="700"/>
          <ac:spMkLst>
            <pc:docMk/>
            <pc:sldMk cId="2198724494" sldId="294"/>
            <ac:spMk id="83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0:42.175" v="850" actId="700"/>
          <ac:spMkLst>
            <pc:docMk/>
            <pc:sldMk cId="2198724494" sldId="294"/>
            <ac:spMk id="85" creationId="{99F74EB5-E547-4FB4-95F5-BCC788F3C4A0}"/>
          </ac:spMkLst>
        </pc:spChg>
        <pc:spChg chg="del">
          <ac:chgData name="Sissel Eltvik Wang" userId="a35778ae-05b9-4967-8ae4-ef59380980d7" providerId="ADAL" clId="{0E0A24AF-75BA-4639-A577-1DC1DB9569FF}" dt="2021-06-14T08:39:21.574" v="578" actId="26606"/>
          <ac:spMkLst>
            <pc:docMk/>
            <pc:sldMk cId="2198724494" sldId="294"/>
            <ac:spMk id="138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39:21.574" v="578" actId="26606"/>
          <ac:spMkLst>
            <pc:docMk/>
            <pc:sldMk cId="2198724494" sldId="294"/>
            <ac:spMk id="139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39:21.574" v="578" actId="26606"/>
          <ac:spMkLst>
            <pc:docMk/>
            <pc:sldMk cId="2198724494" sldId="294"/>
            <ac:spMk id="140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39:00.261" v="575" actId="478"/>
          <ac:graphicFrameMkLst>
            <pc:docMk/>
            <pc:sldMk cId="2198724494" sldId="294"/>
            <ac:graphicFrameMk id="5" creationId="{A098B9AB-B775-49AE-B298-D45B9095C9BF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9:00:45.608" v="851" actId="14100"/>
          <ac:graphicFrameMkLst>
            <pc:docMk/>
            <pc:sldMk cId="2198724494" sldId="294"/>
            <ac:graphicFrameMk id="9" creationId="{E70297A1-FFD4-486F-B20E-7DF8D0521D4E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681279168" sldId="295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681279168" sldId="295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39:58.844" v="584"/>
          <ac:spMkLst>
            <pc:docMk/>
            <pc:sldMk cId="1681279168" sldId="295"/>
            <ac:spMk id="4" creationId="{F3573289-6CED-4891-9500-780D3EDED33B}"/>
          </ac:spMkLst>
        </pc:spChg>
        <pc:spChg chg="del">
          <ac:chgData name="Sissel Eltvik Wang" userId="a35778ae-05b9-4967-8ae4-ef59380980d7" providerId="ADAL" clId="{0E0A24AF-75BA-4639-A577-1DC1DB9569FF}" dt="2021-06-14T08:40:00.674" v="585" actId="26606"/>
          <ac:spMkLst>
            <pc:docMk/>
            <pc:sldMk cId="1681279168" sldId="295"/>
            <ac:spMk id="81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40:00.674" v="585" actId="26606"/>
          <ac:spMkLst>
            <pc:docMk/>
            <pc:sldMk cId="1681279168" sldId="295"/>
            <ac:spMk id="83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40:00.674" v="585" actId="26606"/>
          <ac:spMkLst>
            <pc:docMk/>
            <pc:sldMk cId="1681279168" sldId="295"/>
            <ac:spMk id="85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0:48.907" v="852" actId="700"/>
          <ac:spMkLst>
            <pc:docMk/>
            <pc:sldMk cId="1681279168" sldId="295"/>
            <ac:spMk id="9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0:48.907" v="852" actId="700"/>
          <ac:spMkLst>
            <pc:docMk/>
            <pc:sldMk cId="1681279168" sldId="295"/>
            <ac:spMk id="9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0:48.907" v="852" actId="700"/>
          <ac:spMkLst>
            <pc:docMk/>
            <pc:sldMk cId="1681279168" sldId="295"/>
            <ac:spMk id="94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39:47.325" v="582" actId="478"/>
          <ac:graphicFrameMkLst>
            <pc:docMk/>
            <pc:sldMk cId="1681279168" sldId="295"/>
            <ac:graphicFrameMk id="9" creationId="{E70297A1-FFD4-486F-B20E-7DF8D0521D4E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9:00:52.090" v="853" actId="14100"/>
          <ac:graphicFrameMkLst>
            <pc:docMk/>
            <pc:sldMk cId="1681279168" sldId="295"/>
            <ac:graphicFrameMk id="10" creationId="{9E7846A2-5EA2-432B-B8D5-E939332B1BC7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774288457" sldId="296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774288457" sldId="296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40:42.541" v="591"/>
          <ac:spMkLst>
            <pc:docMk/>
            <pc:sldMk cId="774288457" sldId="296"/>
            <ac:spMk id="4" creationId="{4634DC27-7827-4DC3-9ACD-683E88F4CBBD}"/>
          </ac:spMkLst>
        </pc:spChg>
        <pc:spChg chg="del">
          <ac:chgData name="Sissel Eltvik Wang" userId="a35778ae-05b9-4967-8ae4-ef59380980d7" providerId="ADAL" clId="{0E0A24AF-75BA-4639-A577-1DC1DB9569FF}" dt="2021-06-14T08:40:45.624" v="592" actId="26606"/>
          <ac:spMkLst>
            <pc:docMk/>
            <pc:sldMk cId="774288457" sldId="296"/>
            <ac:spMk id="90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40:45.624" v="592" actId="26606"/>
          <ac:spMkLst>
            <pc:docMk/>
            <pc:sldMk cId="774288457" sldId="296"/>
            <ac:spMk id="92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40:45.624" v="592" actId="26606"/>
          <ac:spMkLst>
            <pc:docMk/>
            <pc:sldMk cId="774288457" sldId="296"/>
            <ac:spMk id="9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0:54.824" v="854" actId="700"/>
          <ac:spMkLst>
            <pc:docMk/>
            <pc:sldMk cId="774288457" sldId="296"/>
            <ac:spMk id="99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0:54.824" v="854" actId="700"/>
          <ac:spMkLst>
            <pc:docMk/>
            <pc:sldMk cId="774288457" sldId="296"/>
            <ac:spMk id="10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0:54.824" v="854" actId="700"/>
          <ac:spMkLst>
            <pc:docMk/>
            <pc:sldMk cId="774288457" sldId="296"/>
            <ac:spMk id="103" creationId="{99F74EB5-E547-4FB4-95F5-BCC788F3C4A0}"/>
          </ac:spMkLst>
        </pc:spChg>
        <pc:graphicFrameChg chg="add mod ord">
          <ac:chgData name="Sissel Eltvik Wang" userId="a35778ae-05b9-4967-8ae4-ef59380980d7" providerId="ADAL" clId="{0E0A24AF-75BA-4639-A577-1DC1DB9569FF}" dt="2021-06-14T09:00:57.973" v="855" actId="14100"/>
          <ac:graphicFrameMkLst>
            <pc:docMk/>
            <pc:sldMk cId="774288457" sldId="296"/>
            <ac:graphicFrameMk id="9" creationId="{7EFB5654-7B21-4B9D-BA71-8A54EDF5FD15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8:40:41.158" v="589" actId="478"/>
          <ac:graphicFrameMkLst>
            <pc:docMk/>
            <pc:sldMk cId="774288457" sldId="296"/>
            <ac:graphicFrameMk id="10" creationId="{9E7846A2-5EA2-432B-B8D5-E939332B1BC7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2163065197" sldId="297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2163065197" sldId="297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41:17.074" v="598"/>
          <ac:spMkLst>
            <pc:docMk/>
            <pc:sldMk cId="2163065197" sldId="297"/>
            <ac:spMk id="4" creationId="{8E610F4B-63E3-435E-A4C9-0F7E24C2A054}"/>
          </ac:spMkLst>
        </pc:spChg>
        <pc:spChg chg="del">
          <ac:chgData name="Sissel Eltvik Wang" userId="a35778ae-05b9-4967-8ae4-ef59380980d7" providerId="ADAL" clId="{0E0A24AF-75BA-4639-A577-1DC1DB9569FF}" dt="2021-06-14T08:41:18.824" v="599" actId="26606"/>
          <ac:spMkLst>
            <pc:docMk/>
            <pc:sldMk cId="2163065197" sldId="297"/>
            <ac:spMk id="99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41:18.824" v="599" actId="26606"/>
          <ac:spMkLst>
            <pc:docMk/>
            <pc:sldMk cId="2163065197" sldId="297"/>
            <ac:spMk id="101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41:18.824" v="599" actId="26606"/>
          <ac:spMkLst>
            <pc:docMk/>
            <pc:sldMk cId="2163065197" sldId="297"/>
            <ac:spMk id="103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1:01.324" v="856" actId="700"/>
          <ac:spMkLst>
            <pc:docMk/>
            <pc:sldMk cId="2163065197" sldId="297"/>
            <ac:spMk id="108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1:01.324" v="856" actId="700"/>
          <ac:spMkLst>
            <pc:docMk/>
            <pc:sldMk cId="2163065197" sldId="297"/>
            <ac:spMk id="110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1:01.324" v="856" actId="700"/>
          <ac:spMkLst>
            <pc:docMk/>
            <pc:sldMk cId="2163065197" sldId="297"/>
            <ac:spMk id="112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41:15.708" v="596" actId="478"/>
          <ac:graphicFrameMkLst>
            <pc:docMk/>
            <pc:sldMk cId="2163065197" sldId="297"/>
            <ac:graphicFrameMk id="9" creationId="{7EFB5654-7B21-4B9D-BA71-8A54EDF5FD15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9:01:03.891" v="857" actId="14100"/>
          <ac:graphicFrameMkLst>
            <pc:docMk/>
            <pc:sldMk cId="2163065197" sldId="297"/>
            <ac:graphicFrameMk id="10" creationId="{E34D2EEA-2DAB-4ECE-ACC0-040378789F03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730643095" sldId="298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730643095" sldId="298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41:45.357" v="604"/>
          <ac:spMkLst>
            <pc:docMk/>
            <pc:sldMk cId="1730643095" sldId="298"/>
            <ac:spMk id="4" creationId="{2DE3A88B-7BA6-4010-B0A8-9888334DCCB3}"/>
          </ac:spMkLst>
        </pc:spChg>
        <pc:spChg chg="del">
          <ac:chgData name="Sissel Eltvik Wang" userId="a35778ae-05b9-4967-8ae4-ef59380980d7" providerId="ADAL" clId="{0E0A24AF-75BA-4639-A577-1DC1DB9569FF}" dt="2021-06-14T08:41:48.508" v="605" actId="26606"/>
          <ac:spMkLst>
            <pc:docMk/>
            <pc:sldMk cId="1730643095" sldId="298"/>
            <ac:spMk id="108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41:48.508" v="605" actId="26606"/>
          <ac:spMkLst>
            <pc:docMk/>
            <pc:sldMk cId="1730643095" sldId="298"/>
            <ac:spMk id="110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41:48.508" v="605" actId="26606"/>
          <ac:spMkLst>
            <pc:docMk/>
            <pc:sldMk cId="1730643095" sldId="298"/>
            <ac:spMk id="112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1:13.174" v="858" actId="700"/>
          <ac:spMkLst>
            <pc:docMk/>
            <pc:sldMk cId="1730643095" sldId="298"/>
            <ac:spMk id="117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1:13.174" v="858" actId="700"/>
          <ac:spMkLst>
            <pc:docMk/>
            <pc:sldMk cId="1730643095" sldId="298"/>
            <ac:spMk id="119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1:13.174" v="858" actId="700"/>
          <ac:spMkLst>
            <pc:docMk/>
            <pc:sldMk cId="1730643095" sldId="298"/>
            <ac:spMk id="121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9:01:15.808" v="859" actId="14100"/>
          <ac:graphicFrameMkLst>
            <pc:docMk/>
            <pc:sldMk cId="1730643095" sldId="298"/>
            <ac:graphicFrameMk id="5" creationId="{72A26C10-CA03-4A66-928A-CDF44C7E42A9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8:41:43.957" v="603" actId="478"/>
          <ac:graphicFrameMkLst>
            <pc:docMk/>
            <pc:sldMk cId="1730643095" sldId="298"/>
            <ac:graphicFrameMk id="10" creationId="{E34D2EEA-2DAB-4ECE-ACC0-040378789F03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394784745" sldId="299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394784745" sldId="299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43:04.241" v="620"/>
          <ac:spMkLst>
            <pc:docMk/>
            <pc:sldMk cId="3394784745" sldId="299"/>
            <ac:spMk id="4" creationId="{99C088B6-F1E4-4543-A38E-52CE0974B320}"/>
          </ac:spMkLst>
        </pc:spChg>
        <pc:spChg chg="del">
          <ac:chgData name="Sissel Eltvik Wang" userId="a35778ae-05b9-4967-8ae4-ef59380980d7" providerId="ADAL" clId="{0E0A24AF-75BA-4639-A577-1DC1DB9569FF}" dt="2021-06-14T08:43:06.341" v="621" actId="26606"/>
          <ac:spMkLst>
            <pc:docMk/>
            <pc:sldMk cId="3394784745" sldId="299"/>
            <ac:spMk id="117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43:06.341" v="621" actId="26606"/>
          <ac:spMkLst>
            <pc:docMk/>
            <pc:sldMk cId="3394784745" sldId="299"/>
            <ac:spMk id="119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43:06.341" v="621" actId="26606"/>
          <ac:spMkLst>
            <pc:docMk/>
            <pc:sldMk cId="3394784745" sldId="299"/>
            <ac:spMk id="121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1:19.908" v="860" actId="700"/>
          <ac:spMkLst>
            <pc:docMk/>
            <pc:sldMk cId="3394784745" sldId="299"/>
            <ac:spMk id="126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1:19.908" v="860" actId="700"/>
          <ac:spMkLst>
            <pc:docMk/>
            <pc:sldMk cId="3394784745" sldId="299"/>
            <ac:spMk id="128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1:19.908" v="860" actId="700"/>
          <ac:spMkLst>
            <pc:docMk/>
            <pc:sldMk cId="3394784745" sldId="299"/>
            <ac:spMk id="130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43:02.841" v="618" actId="478"/>
          <ac:graphicFrameMkLst>
            <pc:docMk/>
            <pc:sldMk cId="3394784745" sldId="299"/>
            <ac:graphicFrameMk id="5" creationId="{72A26C10-CA03-4A66-928A-CDF44C7E42A9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9:01:22.641" v="861" actId="14100"/>
          <ac:graphicFrameMkLst>
            <pc:docMk/>
            <pc:sldMk cId="3394784745" sldId="299"/>
            <ac:graphicFrameMk id="9" creationId="{9758EB31-019B-49F8-B2F6-25FA32A2BD58}"/>
          </ac:graphicFrameMkLst>
        </pc:graphicFrameChg>
      </pc:sldChg>
      <pc:sldChg chg="addSp delSp modSp add mod delDesignElem chgLayout modNotesTx">
        <pc:chgData name="Sissel Eltvik Wang" userId="a35778ae-05b9-4967-8ae4-ef59380980d7" providerId="ADAL" clId="{0E0A24AF-75BA-4639-A577-1DC1DB9569FF}" dt="2021-06-14T09:11:55.046" v="960"/>
        <pc:sldMkLst>
          <pc:docMk/>
          <pc:sldMk cId="3811237751" sldId="300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811237751" sldId="300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43:42.457" v="627"/>
          <ac:spMkLst>
            <pc:docMk/>
            <pc:sldMk cId="3811237751" sldId="300"/>
            <ac:spMk id="4" creationId="{B8B2E1FB-1702-4340-9EBF-0C53AF3011C6}"/>
          </ac:spMkLst>
        </pc:spChg>
        <pc:spChg chg="del">
          <ac:chgData name="Sissel Eltvik Wang" userId="a35778ae-05b9-4967-8ae4-ef59380980d7" providerId="ADAL" clId="{0E0A24AF-75BA-4639-A577-1DC1DB9569FF}" dt="2021-06-14T08:43:44.124" v="628" actId="26606"/>
          <ac:spMkLst>
            <pc:docMk/>
            <pc:sldMk cId="3811237751" sldId="300"/>
            <ac:spMk id="126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43:44.124" v="628" actId="26606"/>
          <ac:spMkLst>
            <pc:docMk/>
            <pc:sldMk cId="3811237751" sldId="300"/>
            <ac:spMk id="128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43:44.124" v="628" actId="26606"/>
          <ac:spMkLst>
            <pc:docMk/>
            <pc:sldMk cId="3811237751" sldId="300"/>
            <ac:spMk id="130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1:26.058" v="862" actId="700"/>
          <ac:spMkLst>
            <pc:docMk/>
            <pc:sldMk cId="3811237751" sldId="300"/>
            <ac:spMk id="135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1:26.058" v="862" actId="700"/>
          <ac:spMkLst>
            <pc:docMk/>
            <pc:sldMk cId="3811237751" sldId="300"/>
            <ac:spMk id="137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1:26.058" v="862" actId="700"/>
          <ac:spMkLst>
            <pc:docMk/>
            <pc:sldMk cId="3811237751" sldId="300"/>
            <ac:spMk id="139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43:27.008" v="625" actId="478"/>
          <ac:graphicFrameMkLst>
            <pc:docMk/>
            <pc:sldMk cId="3811237751" sldId="300"/>
            <ac:graphicFrameMk id="9" creationId="{9758EB31-019B-49F8-B2F6-25FA32A2BD58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9:01:28.891" v="863" actId="14100"/>
          <ac:graphicFrameMkLst>
            <pc:docMk/>
            <pc:sldMk cId="3811237751" sldId="300"/>
            <ac:graphicFrameMk id="10" creationId="{5565B290-D57B-42B5-A595-15B4AED6554D}"/>
          </ac:graphicFrameMkLst>
        </pc:graphicFrameChg>
      </pc:sldChg>
      <pc:sldChg chg="addSp delSp modSp add mod or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348686484" sldId="301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348686484" sldId="301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44:50.266" v="638"/>
          <ac:spMkLst>
            <pc:docMk/>
            <pc:sldMk cId="3348686484" sldId="301"/>
            <ac:spMk id="4" creationId="{6F7962DA-444F-4B9E-8BDA-4462FB46E562}"/>
          </ac:spMkLst>
        </pc:spChg>
        <pc:spChg chg="del">
          <ac:chgData name="Sissel Eltvik Wang" userId="a35778ae-05b9-4967-8ae4-ef59380980d7" providerId="ADAL" clId="{0E0A24AF-75BA-4639-A577-1DC1DB9569FF}" dt="2021-06-14T08:44:52.041" v="639" actId="26606"/>
          <ac:spMkLst>
            <pc:docMk/>
            <pc:sldMk cId="3348686484" sldId="301"/>
            <ac:spMk id="126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44:52.041" v="639" actId="26606"/>
          <ac:spMkLst>
            <pc:docMk/>
            <pc:sldMk cId="3348686484" sldId="301"/>
            <ac:spMk id="128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44:52.041" v="639" actId="26606"/>
          <ac:spMkLst>
            <pc:docMk/>
            <pc:sldMk cId="3348686484" sldId="301"/>
            <ac:spMk id="130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1:32.474" v="864" actId="700"/>
          <ac:spMkLst>
            <pc:docMk/>
            <pc:sldMk cId="3348686484" sldId="301"/>
            <ac:spMk id="135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1:32.474" v="864" actId="700"/>
          <ac:spMkLst>
            <pc:docMk/>
            <pc:sldMk cId="3348686484" sldId="301"/>
            <ac:spMk id="137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1:32.474" v="864" actId="700"/>
          <ac:spMkLst>
            <pc:docMk/>
            <pc:sldMk cId="3348686484" sldId="301"/>
            <ac:spMk id="139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44:29.297" v="636" actId="478"/>
          <ac:graphicFrameMkLst>
            <pc:docMk/>
            <pc:sldMk cId="3348686484" sldId="301"/>
            <ac:graphicFrameMk id="9" creationId="{9758EB31-019B-49F8-B2F6-25FA32A2BD58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9:01:35.374" v="865" actId="14100"/>
          <ac:graphicFrameMkLst>
            <pc:docMk/>
            <pc:sldMk cId="3348686484" sldId="301"/>
            <ac:graphicFrameMk id="10" creationId="{9A07565E-3923-460A-AF25-DC67234A84B4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2723783672" sldId="302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2723783672" sldId="302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45:17.491" v="644"/>
          <ac:spMkLst>
            <pc:docMk/>
            <pc:sldMk cId="2723783672" sldId="302"/>
            <ac:spMk id="4" creationId="{95D22778-521A-410C-943C-6E114DF18349}"/>
          </ac:spMkLst>
        </pc:spChg>
        <pc:spChg chg="add del">
          <ac:chgData name="Sissel Eltvik Wang" userId="a35778ae-05b9-4967-8ae4-ef59380980d7" providerId="ADAL" clId="{0E0A24AF-75BA-4639-A577-1DC1DB9569FF}" dt="2021-06-14T09:01:38.724" v="866" actId="700"/>
          <ac:spMkLst>
            <pc:docMk/>
            <pc:sldMk cId="2723783672" sldId="302"/>
            <ac:spMk id="8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1:38.724" v="866" actId="700"/>
          <ac:spMkLst>
            <pc:docMk/>
            <pc:sldMk cId="2723783672" sldId="302"/>
            <ac:spMk id="8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1:38.724" v="866" actId="700"/>
          <ac:spMkLst>
            <pc:docMk/>
            <pc:sldMk cId="2723783672" sldId="302"/>
            <ac:spMk id="84" creationId="{99F74EB5-E547-4FB4-95F5-BCC788F3C4A0}"/>
          </ac:spMkLst>
        </pc:spChg>
        <pc:spChg chg="del">
          <ac:chgData name="Sissel Eltvik Wang" userId="a35778ae-05b9-4967-8ae4-ef59380980d7" providerId="ADAL" clId="{0E0A24AF-75BA-4639-A577-1DC1DB9569FF}" dt="2021-06-14T08:45:20.107" v="645" actId="26606"/>
          <ac:spMkLst>
            <pc:docMk/>
            <pc:sldMk cId="2723783672" sldId="302"/>
            <ac:spMk id="135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45:20.107" v="645" actId="26606"/>
          <ac:spMkLst>
            <pc:docMk/>
            <pc:sldMk cId="2723783672" sldId="302"/>
            <ac:spMk id="137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45:20.107" v="645" actId="26606"/>
          <ac:spMkLst>
            <pc:docMk/>
            <pc:sldMk cId="2723783672" sldId="302"/>
            <ac:spMk id="139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9:01:41.982" v="867" actId="14100"/>
          <ac:graphicFrameMkLst>
            <pc:docMk/>
            <pc:sldMk cId="2723783672" sldId="302"/>
            <ac:graphicFrameMk id="5" creationId="{511C2E24-88F6-4455-AAD6-E53F83C71209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8:45:16.008" v="643" actId="478"/>
          <ac:graphicFrameMkLst>
            <pc:docMk/>
            <pc:sldMk cId="2723783672" sldId="302"/>
            <ac:graphicFrameMk id="10" creationId="{9A07565E-3923-460A-AF25-DC67234A84B4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394160567" sldId="303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394160567" sldId="303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8:46:19.108" v="660"/>
          <ac:spMkLst>
            <pc:docMk/>
            <pc:sldMk cId="3394160567" sldId="303"/>
            <ac:spMk id="4" creationId="{4C50EA41-92CE-4A6A-B129-C57AF933A432}"/>
          </ac:spMkLst>
        </pc:spChg>
        <pc:spChg chg="add del">
          <ac:chgData name="Sissel Eltvik Wang" userId="a35778ae-05b9-4967-8ae4-ef59380980d7" providerId="ADAL" clId="{0E0A24AF-75BA-4639-A577-1DC1DB9569FF}" dt="2021-06-14T09:02:21.791" v="873" actId="700"/>
          <ac:spMkLst>
            <pc:docMk/>
            <pc:sldMk cId="3394160567" sldId="303"/>
            <ac:spMk id="11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2:21.791" v="873" actId="700"/>
          <ac:spMkLst>
            <pc:docMk/>
            <pc:sldMk cId="3394160567" sldId="303"/>
            <ac:spMk id="13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2:21.791" v="873" actId="700"/>
          <ac:spMkLst>
            <pc:docMk/>
            <pc:sldMk cId="3394160567" sldId="303"/>
            <ac:spMk id="15" creationId="{99F74EB5-E547-4FB4-95F5-BCC788F3C4A0}"/>
          </ac:spMkLst>
        </pc:spChg>
        <pc:spChg chg="del">
          <ac:chgData name="Sissel Eltvik Wang" userId="a35778ae-05b9-4967-8ae4-ef59380980d7" providerId="ADAL" clId="{0E0A24AF-75BA-4639-A577-1DC1DB9569FF}" dt="2021-06-14T08:46:22.874" v="661" actId="26606"/>
          <ac:spMkLst>
            <pc:docMk/>
            <pc:sldMk cId="3394160567" sldId="303"/>
            <ac:spMk id="80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46:22.874" v="661" actId="26606"/>
          <ac:spMkLst>
            <pc:docMk/>
            <pc:sldMk cId="3394160567" sldId="303"/>
            <ac:spMk id="82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46:22.874" v="661" actId="26606"/>
          <ac:spMkLst>
            <pc:docMk/>
            <pc:sldMk cId="3394160567" sldId="303"/>
            <ac:spMk id="8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8:46:35.458" v="663" actId="26606"/>
          <ac:spMkLst>
            <pc:docMk/>
            <pc:sldMk cId="3394160567" sldId="303"/>
            <ac:spMk id="89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8:46:35.458" v="663" actId="26606"/>
          <ac:spMkLst>
            <pc:docMk/>
            <pc:sldMk cId="3394160567" sldId="303"/>
            <ac:spMk id="9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8:46:35.458" v="663" actId="26606"/>
          <ac:spMkLst>
            <pc:docMk/>
            <pc:sldMk cId="3394160567" sldId="303"/>
            <ac:spMk id="93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2:12.791" v="870" actId="26606"/>
          <ac:spMkLst>
            <pc:docMk/>
            <pc:sldMk cId="3394160567" sldId="303"/>
            <ac:spMk id="98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2:12.791" v="870" actId="26606"/>
          <ac:spMkLst>
            <pc:docMk/>
            <pc:sldMk cId="3394160567" sldId="303"/>
            <ac:spMk id="100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2:12.791" v="870" actId="26606"/>
          <ac:spMkLst>
            <pc:docMk/>
            <pc:sldMk cId="3394160567" sldId="303"/>
            <ac:spMk id="102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2:12.774" v="869" actId="26606"/>
          <ac:spMkLst>
            <pc:docMk/>
            <pc:sldMk cId="3394160567" sldId="303"/>
            <ac:spMk id="107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2:12.774" v="869" actId="26606"/>
          <ac:spMkLst>
            <pc:docMk/>
            <pc:sldMk cId="3394160567" sldId="303"/>
            <ac:spMk id="109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2:12.774" v="869" actId="26606"/>
          <ac:spMkLst>
            <pc:docMk/>
            <pc:sldMk cId="3394160567" sldId="303"/>
            <ac:spMk id="111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46:12.674" v="659" actId="478"/>
          <ac:graphicFrameMkLst>
            <pc:docMk/>
            <pc:sldMk cId="3394160567" sldId="303"/>
            <ac:graphicFrameMk id="5" creationId="{511C2E24-88F6-4455-AAD6-E53F83C71209}"/>
          </ac:graphicFrameMkLst>
        </pc:graphicFrameChg>
        <pc:graphicFrameChg chg="add mod ord modGraphic">
          <ac:chgData name="Sissel Eltvik Wang" userId="a35778ae-05b9-4967-8ae4-ef59380980d7" providerId="ADAL" clId="{0E0A24AF-75BA-4639-A577-1DC1DB9569FF}" dt="2021-06-14T09:02:33.258" v="878" actId="404"/>
          <ac:graphicFrameMkLst>
            <pc:docMk/>
            <pc:sldMk cId="3394160567" sldId="303"/>
            <ac:graphicFrameMk id="6" creationId="{D4587EFE-C1A0-409C-B233-DCACCD5740AA}"/>
          </ac:graphicFrameMkLst>
        </pc:graphicFrameChg>
      </pc:sldChg>
      <pc:sldChg chg="addSp delSp modSp new mod setBg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674869851" sldId="304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674869851" sldId="304"/>
            <ac:spMk id="2" creationId="{4AD486FB-18E8-46D8-8C50-9D024CAF75CB}"/>
          </ac:spMkLst>
        </pc:spChg>
        <pc:spChg chg="del">
          <ac:chgData name="Sissel Eltvik Wang" userId="a35778ae-05b9-4967-8ae4-ef59380980d7" providerId="ADAL" clId="{0E0A24AF-75BA-4639-A577-1DC1DB9569FF}" dt="2021-06-14T08:47:19.596" v="669"/>
          <ac:spMkLst>
            <pc:docMk/>
            <pc:sldMk cId="1674869851" sldId="304"/>
            <ac:spMk id="3" creationId="{45884753-4D2C-475F-A6D8-400440ECF8E7}"/>
          </ac:spMkLst>
        </pc:spChg>
        <pc:spChg chg="add del">
          <ac:chgData name="Sissel Eltvik Wang" userId="a35778ae-05b9-4967-8ae4-ef59380980d7" providerId="ADAL" clId="{0E0A24AF-75BA-4639-A577-1DC1DB9569FF}" dt="2021-06-14T08:47:26.074" v="671" actId="26606"/>
          <ac:spMkLst>
            <pc:docMk/>
            <pc:sldMk cId="1674869851" sldId="304"/>
            <ac:spMk id="9" creationId="{81D377EB-C9D2-4ED0-86A6-740A297E3EAC}"/>
          </ac:spMkLst>
        </pc:spChg>
        <pc:spChg chg="add del">
          <ac:chgData name="Sissel Eltvik Wang" userId="a35778ae-05b9-4967-8ae4-ef59380980d7" providerId="ADAL" clId="{0E0A24AF-75BA-4639-A577-1DC1DB9569FF}" dt="2021-06-14T08:47:26.074" v="671" actId="26606"/>
          <ac:spMkLst>
            <pc:docMk/>
            <pc:sldMk cId="1674869851" sldId="304"/>
            <ac:spMk id="11" creationId="{066346BE-FDB4-4772-A696-0719490ABD64}"/>
          </ac:spMkLst>
        </pc:spChg>
        <pc:spChg chg="add del">
          <ac:chgData name="Sissel Eltvik Wang" userId="a35778ae-05b9-4967-8ae4-ef59380980d7" providerId="ADAL" clId="{0E0A24AF-75BA-4639-A577-1DC1DB9569FF}" dt="2021-06-14T08:47:26.074" v="671" actId="26606"/>
          <ac:spMkLst>
            <pc:docMk/>
            <pc:sldMk cId="1674869851" sldId="304"/>
            <ac:spMk id="13" creationId="{FB92FFCE-0C90-454E-AA25-D4EE9A6C39C5}"/>
          </ac:spMkLst>
        </pc:spChg>
        <pc:spChg chg="add del">
          <ac:chgData name="Sissel Eltvik Wang" userId="a35778ae-05b9-4967-8ae4-ef59380980d7" providerId="ADAL" clId="{0E0A24AF-75BA-4639-A577-1DC1DB9569FF}" dt="2021-06-14T09:02:41.258" v="879" actId="700"/>
          <ac:spMkLst>
            <pc:docMk/>
            <pc:sldMk cId="1674869851" sldId="304"/>
            <ac:spMk id="15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2:41.258" v="879" actId="700"/>
          <ac:spMkLst>
            <pc:docMk/>
            <pc:sldMk cId="1674869851" sldId="304"/>
            <ac:spMk id="16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2:41.258" v="879" actId="700"/>
          <ac:spMkLst>
            <pc:docMk/>
            <pc:sldMk cId="1674869851" sldId="304"/>
            <ac:spMk id="17" creationId="{99F74EB5-E547-4FB4-95F5-BCC788F3C4A0}"/>
          </ac:spMkLst>
        </pc:spChg>
        <pc:graphicFrameChg chg="add mod ord modGraphic">
          <ac:chgData name="Sissel Eltvik Wang" userId="a35778ae-05b9-4967-8ae4-ef59380980d7" providerId="ADAL" clId="{0E0A24AF-75BA-4639-A577-1DC1DB9569FF}" dt="2021-06-14T09:02:52.008" v="883" actId="403"/>
          <ac:graphicFrameMkLst>
            <pc:docMk/>
            <pc:sldMk cId="1674869851" sldId="304"/>
            <ac:graphicFrameMk id="4" creationId="{B58C5044-1781-4738-A617-CD0FE7333EE2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79453217" sldId="305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79453217" sldId="305"/>
            <ac:spMk id="2" creationId="{4AD486FB-18E8-46D8-8C50-9D024CAF75CB}"/>
          </ac:spMkLst>
        </pc:spChg>
        <pc:spChg chg="add del mod">
          <ac:chgData name="Sissel Eltvik Wang" userId="a35778ae-05b9-4967-8ae4-ef59380980d7" providerId="ADAL" clId="{0E0A24AF-75BA-4639-A577-1DC1DB9569FF}" dt="2021-06-14T08:48:14.991" v="686"/>
          <ac:spMkLst>
            <pc:docMk/>
            <pc:sldMk cId="79453217" sldId="305"/>
            <ac:spMk id="5" creationId="{0C003622-9D9A-487E-B98C-C8619BD45E74}"/>
          </ac:spMkLst>
        </pc:spChg>
        <pc:spChg chg="del">
          <ac:chgData name="Sissel Eltvik Wang" userId="a35778ae-05b9-4967-8ae4-ef59380980d7" providerId="ADAL" clId="{0E0A24AF-75BA-4639-A577-1DC1DB9569FF}" dt="2021-06-14T08:48:18.308" v="687" actId="26606"/>
          <ac:spMkLst>
            <pc:docMk/>
            <pc:sldMk cId="79453217" sldId="305"/>
            <ac:spMk id="15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48:18.308" v="687" actId="26606"/>
          <ac:spMkLst>
            <pc:docMk/>
            <pc:sldMk cId="79453217" sldId="305"/>
            <ac:spMk id="16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48:18.308" v="687" actId="26606"/>
          <ac:spMkLst>
            <pc:docMk/>
            <pc:sldMk cId="79453217" sldId="305"/>
            <ac:spMk id="17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2:55.924" v="884" actId="700"/>
          <ac:spMkLst>
            <pc:docMk/>
            <pc:sldMk cId="79453217" sldId="305"/>
            <ac:spMk id="22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2:55.924" v="884" actId="700"/>
          <ac:spMkLst>
            <pc:docMk/>
            <pc:sldMk cId="79453217" sldId="305"/>
            <ac:spMk id="24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2:55.924" v="884" actId="700"/>
          <ac:spMkLst>
            <pc:docMk/>
            <pc:sldMk cId="79453217" sldId="305"/>
            <ac:spMk id="26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48:07.824" v="685" actId="478"/>
          <ac:graphicFrameMkLst>
            <pc:docMk/>
            <pc:sldMk cId="79453217" sldId="305"/>
            <ac:graphicFrameMk id="4" creationId="{B58C5044-1781-4738-A617-CD0FE7333EE2}"/>
          </ac:graphicFrameMkLst>
        </pc:graphicFrameChg>
        <pc:graphicFrameChg chg="add mod ord modGraphic">
          <ac:chgData name="Sissel Eltvik Wang" userId="a35778ae-05b9-4967-8ae4-ef59380980d7" providerId="ADAL" clId="{0E0A24AF-75BA-4639-A577-1DC1DB9569FF}" dt="2021-06-14T09:02:58.630" v="885" actId="14100"/>
          <ac:graphicFrameMkLst>
            <pc:docMk/>
            <pc:sldMk cId="79453217" sldId="305"/>
            <ac:graphicFrameMk id="6" creationId="{9C53672A-91C1-4786-95E6-0B32CC67BEF0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176180094" sldId="306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176180094" sldId="306"/>
            <ac:spMk id="2" creationId="{4AD486FB-18E8-46D8-8C50-9D024CAF75CB}"/>
          </ac:spMkLst>
        </pc:spChg>
        <pc:spChg chg="add del mod">
          <ac:chgData name="Sissel Eltvik Wang" userId="a35778ae-05b9-4967-8ae4-ef59380980d7" providerId="ADAL" clId="{0E0A24AF-75BA-4639-A577-1DC1DB9569FF}" dt="2021-06-14T08:49:06.807" v="698"/>
          <ac:spMkLst>
            <pc:docMk/>
            <pc:sldMk cId="176180094" sldId="306"/>
            <ac:spMk id="4" creationId="{1DBDE984-8CDE-46C3-A926-D0E4A5645CB4}"/>
          </ac:spMkLst>
        </pc:spChg>
        <pc:spChg chg="del">
          <ac:chgData name="Sissel Eltvik Wang" userId="a35778ae-05b9-4967-8ae4-ef59380980d7" providerId="ADAL" clId="{0E0A24AF-75BA-4639-A577-1DC1DB9569FF}" dt="2021-06-14T08:49:09.041" v="699" actId="26606"/>
          <ac:spMkLst>
            <pc:docMk/>
            <pc:sldMk cId="176180094" sldId="306"/>
            <ac:spMk id="22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49:09.041" v="699" actId="26606"/>
          <ac:spMkLst>
            <pc:docMk/>
            <pc:sldMk cId="176180094" sldId="306"/>
            <ac:spMk id="24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49:09.041" v="699" actId="26606"/>
          <ac:spMkLst>
            <pc:docMk/>
            <pc:sldMk cId="176180094" sldId="306"/>
            <ac:spMk id="26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3:01.958" v="886" actId="700"/>
          <ac:spMkLst>
            <pc:docMk/>
            <pc:sldMk cId="176180094" sldId="306"/>
            <ac:spMk id="31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3:01.958" v="886" actId="700"/>
          <ac:spMkLst>
            <pc:docMk/>
            <pc:sldMk cId="176180094" sldId="306"/>
            <ac:spMk id="33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3:01.958" v="886" actId="700"/>
          <ac:spMkLst>
            <pc:docMk/>
            <pc:sldMk cId="176180094" sldId="306"/>
            <ac:spMk id="35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48:48.741" v="696" actId="478"/>
          <ac:graphicFrameMkLst>
            <pc:docMk/>
            <pc:sldMk cId="176180094" sldId="306"/>
            <ac:graphicFrameMk id="6" creationId="{9C53672A-91C1-4786-95E6-0B32CC67BEF0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9:03:05.408" v="887" actId="14100"/>
          <ac:graphicFrameMkLst>
            <pc:docMk/>
            <pc:sldMk cId="176180094" sldId="306"/>
            <ac:graphicFrameMk id="9" creationId="{B5E63134-F44C-4761-B789-7FB219E800C9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3196279010" sldId="307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3196279010" sldId="307"/>
            <ac:spMk id="2" creationId="{4AD486FB-18E8-46D8-8C50-9D024CAF75CB}"/>
          </ac:spMkLst>
        </pc:spChg>
        <pc:spChg chg="add del mod">
          <ac:chgData name="Sissel Eltvik Wang" userId="a35778ae-05b9-4967-8ae4-ef59380980d7" providerId="ADAL" clId="{0E0A24AF-75BA-4639-A577-1DC1DB9569FF}" dt="2021-06-14T08:50:20.841" v="705"/>
          <ac:spMkLst>
            <pc:docMk/>
            <pc:sldMk cId="3196279010" sldId="307"/>
            <ac:spMk id="4" creationId="{B5A5006F-86CE-43BF-942B-24F3AC99B467}"/>
          </ac:spMkLst>
        </pc:spChg>
        <pc:spChg chg="del">
          <ac:chgData name="Sissel Eltvik Wang" userId="a35778ae-05b9-4967-8ae4-ef59380980d7" providerId="ADAL" clId="{0E0A24AF-75BA-4639-A577-1DC1DB9569FF}" dt="2021-06-14T08:50:23.035" v="706" actId="26606"/>
          <ac:spMkLst>
            <pc:docMk/>
            <pc:sldMk cId="3196279010" sldId="307"/>
            <ac:spMk id="31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50:23.035" v="706" actId="26606"/>
          <ac:spMkLst>
            <pc:docMk/>
            <pc:sldMk cId="3196279010" sldId="307"/>
            <ac:spMk id="33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50:23.035" v="706" actId="26606"/>
          <ac:spMkLst>
            <pc:docMk/>
            <pc:sldMk cId="3196279010" sldId="307"/>
            <ac:spMk id="35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3:09.491" v="888" actId="700"/>
          <ac:spMkLst>
            <pc:docMk/>
            <pc:sldMk cId="3196279010" sldId="307"/>
            <ac:spMk id="40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3:09.491" v="888" actId="700"/>
          <ac:spMkLst>
            <pc:docMk/>
            <pc:sldMk cId="3196279010" sldId="307"/>
            <ac:spMk id="4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3:09.491" v="888" actId="700"/>
          <ac:spMkLst>
            <pc:docMk/>
            <pc:sldMk cId="3196279010" sldId="307"/>
            <ac:spMk id="44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8:50:09.524" v="703" actId="478"/>
          <ac:graphicFrameMkLst>
            <pc:docMk/>
            <pc:sldMk cId="3196279010" sldId="307"/>
            <ac:graphicFrameMk id="9" creationId="{B5E63134-F44C-4761-B789-7FB219E800C9}"/>
          </ac:graphicFrameMkLst>
        </pc:graphicFrameChg>
        <pc:graphicFrameChg chg="add mod ord">
          <ac:chgData name="Sissel Eltvik Wang" userId="a35778ae-05b9-4967-8ae4-ef59380980d7" providerId="ADAL" clId="{0E0A24AF-75BA-4639-A577-1DC1DB9569FF}" dt="2021-06-14T09:03:12.091" v="889" actId="14100"/>
          <ac:graphicFrameMkLst>
            <pc:docMk/>
            <pc:sldMk cId="3196279010" sldId="307"/>
            <ac:graphicFrameMk id="10" creationId="{DF350507-49C8-4C01-9762-E03659455193}"/>
          </ac:graphicFrameMkLst>
        </pc:graphicFrameChg>
      </pc:sldChg>
      <pc:sldChg chg="addSp delSp modSp add mod delDesignElem chgLayout">
        <pc:chgData name="Sissel Eltvik Wang" userId="a35778ae-05b9-4967-8ae4-ef59380980d7" providerId="ADAL" clId="{0E0A24AF-75BA-4639-A577-1DC1DB9569FF}" dt="2021-06-14T09:11:55.046" v="960"/>
        <pc:sldMkLst>
          <pc:docMk/>
          <pc:sldMk cId="284651358" sldId="308"/>
        </pc:sldMkLst>
        <pc:spChg chg="mod ord">
          <ac:chgData name="Sissel Eltvik Wang" userId="a35778ae-05b9-4967-8ae4-ef59380980d7" providerId="ADAL" clId="{0E0A24AF-75BA-4639-A577-1DC1DB9569FF}" dt="2021-06-14T09:11:55.046" v="960"/>
          <ac:spMkLst>
            <pc:docMk/>
            <pc:sldMk cId="284651358" sldId="308"/>
            <ac:spMk id="2" creationId="{4AD486FB-18E8-46D8-8C50-9D024CAF75CB}"/>
          </ac:spMkLst>
        </pc:spChg>
        <pc:spChg chg="add del mod">
          <ac:chgData name="Sissel Eltvik Wang" userId="a35778ae-05b9-4967-8ae4-ef59380980d7" providerId="ADAL" clId="{0E0A24AF-75BA-4639-A577-1DC1DB9569FF}" dt="2021-06-14T08:50:50.291" v="712"/>
          <ac:spMkLst>
            <pc:docMk/>
            <pc:sldMk cId="284651358" sldId="308"/>
            <ac:spMk id="4" creationId="{F35906DF-43C0-4AAD-9922-D162A84FFB2F}"/>
          </ac:spMkLst>
        </pc:spChg>
        <pc:spChg chg="del">
          <ac:chgData name="Sissel Eltvik Wang" userId="a35778ae-05b9-4967-8ae4-ef59380980d7" providerId="ADAL" clId="{0E0A24AF-75BA-4639-A577-1DC1DB9569FF}" dt="2021-06-14T08:50:52.091" v="713" actId="26606"/>
          <ac:spMkLst>
            <pc:docMk/>
            <pc:sldMk cId="284651358" sldId="308"/>
            <ac:spMk id="40" creationId="{7301F447-EEF7-48F5-AF73-7566EE7F64AD}"/>
          </ac:spMkLst>
        </pc:spChg>
        <pc:spChg chg="del">
          <ac:chgData name="Sissel Eltvik Wang" userId="a35778ae-05b9-4967-8ae4-ef59380980d7" providerId="ADAL" clId="{0E0A24AF-75BA-4639-A577-1DC1DB9569FF}" dt="2021-06-14T08:50:52.091" v="713" actId="26606"/>
          <ac:spMkLst>
            <pc:docMk/>
            <pc:sldMk cId="284651358" sldId="308"/>
            <ac:spMk id="42" creationId="{F7117410-A2A4-4085-9ADC-46744551DBDE}"/>
          </ac:spMkLst>
        </pc:spChg>
        <pc:spChg chg="del">
          <ac:chgData name="Sissel Eltvik Wang" userId="a35778ae-05b9-4967-8ae4-ef59380980d7" providerId="ADAL" clId="{0E0A24AF-75BA-4639-A577-1DC1DB9569FF}" dt="2021-06-14T08:50:52.091" v="713" actId="26606"/>
          <ac:spMkLst>
            <pc:docMk/>
            <pc:sldMk cId="284651358" sldId="308"/>
            <ac:spMk id="44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03:15.591" v="890" actId="700"/>
          <ac:spMkLst>
            <pc:docMk/>
            <pc:sldMk cId="284651358" sldId="308"/>
            <ac:spMk id="49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03:15.591" v="890" actId="700"/>
          <ac:spMkLst>
            <pc:docMk/>
            <pc:sldMk cId="284651358" sldId="308"/>
            <ac:spMk id="51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03:15.591" v="890" actId="700"/>
          <ac:spMkLst>
            <pc:docMk/>
            <pc:sldMk cId="284651358" sldId="308"/>
            <ac:spMk id="53" creationId="{99F74EB5-E547-4FB4-95F5-BCC788F3C4A0}"/>
          </ac:spMkLst>
        </pc:spChg>
        <pc:graphicFrameChg chg="add mod ord">
          <ac:chgData name="Sissel Eltvik Wang" userId="a35778ae-05b9-4967-8ae4-ef59380980d7" providerId="ADAL" clId="{0E0A24AF-75BA-4639-A577-1DC1DB9569FF}" dt="2021-06-14T09:03:18.708" v="891" actId="14100"/>
          <ac:graphicFrameMkLst>
            <pc:docMk/>
            <pc:sldMk cId="284651358" sldId="308"/>
            <ac:graphicFrameMk id="9" creationId="{329A2E5C-4E7B-4EFB-AEC2-8E0500CE0FBD}"/>
          </ac:graphicFrameMkLst>
        </pc:graphicFrameChg>
        <pc:graphicFrameChg chg="del">
          <ac:chgData name="Sissel Eltvik Wang" userId="a35778ae-05b9-4967-8ae4-ef59380980d7" providerId="ADAL" clId="{0E0A24AF-75BA-4639-A577-1DC1DB9569FF}" dt="2021-06-14T08:50:39.991" v="710" actId="478"/>
          <ac:graphicFrameMkLst>
            <pc:docMk/>
            <pc:sldMk cId="284651358" sldId="308"/>
            <ac:graphicFrameMk id="10" creationId="{DF350507-49C8-4C01-9762-E03659455193}"/>
          </ac:graphicFrameMkLst>
        </pc:graphicFrameChg>
      </pc:sldChg>
      <pc:sldChg chg="addSp delSp modSp add mod delDesignElem chgLayout modNotesTx">
        <pc:chgData name="Sissel Eltvik Wang" userId="a35778ae-05b9-4967-8ae4-ef59380980d7" providerId="ADAL" clId="{0E0A24AF-75BA-4639-A577-1DC1DB9569FF}" dt="2021-06-14T09:13:28.401" v="984" actId="207"/>
        <pc:sldMkLst>
          <pc:docMk/>
          <pc:sldMk cId="1055094079" sldId="309"/>
        </pc:sldMkLst>
        <pc:spChg chg="mod ord">
          <ac:chgData name="Sissel Eltvik Wang" userId="a35778ae-05b9-4967-8ae4-ef59380980d7" providerId="ADAL" clId="{0E0A24AF-75BA-4639-A577-1DC1DB9569FF}" dt="2021-06-14T09:12:18.222" v="968" actId="700"/>
          <ac:spMkLst>
            <pc:docMk/>
            <pc:sldMk cId="1055094079" sldId="309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9:10:30.794" v="945"/>
          <ac:spMkLst>
            <pc:docMk/>
            <pc:sldMk cId="1055094079" sldId="309"/>
            <ac:spMk id="4" creationId="{68730678-E122-4B25-AA09-E485EA3631F9}"/>
          </ac:spMkLst>
        </pc:spChg>
        <pc:spChg chg="add del">
          <ac:chgData name="Sissel Eltvik Wang" userId="a35778ae-05b9-4967-8ae4-ef59380980d7" providerId="ADAL" clId="{0E0A24AF-75BA-4639-A577-1DC1DB9569FF}" dt="2021-06-14T09:12:18.222" v="968" actId="700"/>
          <ac:spMkLst>
            <pc:docMk/>
            <pc:sldMk cId="1055094079" sldId="309"/>
            <ac:spMk id="8" creationId="{81D377EB-C9D2-4ED0-86A6-740A297E3EAC}"/>
          </ac:spMkLst>
        </pc:spChg>
        <pc:spChg chg="add del">
          <ac:chgData name="Sissel Eltvik Wang" userId="a35778ae-05b9-4967-8ae4-ef59380980d7" providerId="ADAL" clId="{0E0A24AF-75BA-4639-A577-1DC1DB9569FF}" dt="2021-06-14T09:12:18.222" v="968" actId="700"/>
          <ac:spMkLst>
            <pc:docMk/>
            <pc:sldMk cId="1055094079" sldId="309"/>
            <ac:spMk id="9" creationId="{066346BE-FDB4-4772-A696-0719490ABD64}"/>
          </ac:spMkLst>
        </pc:spChg>
        <pc:spChg chg="add del">
          <ac:chgData name="Sissel Eltvik Wang" userId="a35778ae-05b9-4967-8ae4-ef59380980d7" providerId="ADAL" clId="{0E0A24AF-75BA-4639-A577-1DC1DB9569FF}" dt="2021-06-14T09:12:18.222" v="968" actId="700"/>
          <ac:spMkLst>
            <pc:docMk/>
            <pc:sldMk cId="1055094079" sldId="309"/>
            <ac:spMk id="10" creationId="{FB92FFCE-0C90-454E-AA25-D4EE9A6C39C5}"/>
          </ac:spMkLst>
        </pc:spChg>
        <pc:spChg chg="add del">
          <ac:chgData name="Sissel Eltvik Wang" userId="a35778ae-05b9-4967-8ae4-ef59380980d7" providerId="ADAL" clId="{0E0A24AF-75BA-4639-A577-1DC1DB9569FF}" dt="2021-06-14T09:12:00.494" v="962" actId="26606"/>
          <ac:spMkLst>
            <pc:docMk/>
            <pc:sldMk cId="1055094079" sldId="309"/>
            <ac:spMk id="11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12:00.494" v="962" actId="26606"/>
          <ac:spMkLst>
            <pc:docMk/>
            <pc:sldMk cId="1055094079" sldId="309"/>
            <ac:spMk id="13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12:00.494" v="962" actId="26606"/>
          <ac:spMkLst>
            <pc:docMk/>
            <pc:sldMk cId="1055094079" sldId="309"/>
            <ac:spMk id="15" creationId="{99F74EB5-E547-4FB4-95F5-BCC788F3C4A0}"/>
          </ac:spMkLst>
        </pc:spChg>
        <pc:spChg chg="add del">
          <ac:chgData name="Sissel Eltvik Wang" userId="a35778ae-05b9-4967-8ae4-ef59380980d7" providerId="ADAL" clId="{0E0A24AF-75BA-4639-A577-1DC1DB9569FF}" dt="2021-06-14T09:12:03.244" v="964" actId="26606"/>
          <ac:spMkLst>
            <pc:docMk/>
            <pc:sldMk cId="1055094079" sldId="309"/>
            <ac:spMk id="17" creationId="{53B021B3-DE93-4AB7-8A18-CF5F1CED88B8}"/>
          </ac:spMkLst>
        </pc:spChg>
        <pc:spChg chg="add del">
          <ac:chgData name="Sissel Eltvik Wang" userId="a35778ae-05b9-4967-8ae4-ef59380980d7" providerId="ADAL" clId="{0E0A24AF-75BA-4639-A577-1DC1DB9569FF}" dt="2021-06-14T09:12:03.244" v="964" actId="26606"/>
          <ac:spMkLst>
            <pc:docMk/>
            <pc:sldMk cId="1055094079" sldId="309"/>
            <ac:spMk id="18" creationId="{52D502E5-F6B4-4D58-B4AE-FC466FF15EE8}"/>
          </ac:spMkLst>
        </pc:spChg>
        <pc:spChg chg="add del">
          <ac:chgData name="Sissel Eltvik Wang" userId="a35778ae-05b9-4967-8ae4-ef59380980d7" providerId="ADAL" clId="{0E0A24AF-75BA-4639-A577-1DC1DB9569FF}" dt="2021-06-14T09:12:03.244" v="964" actId="26606"/>
          <ac:spMkLst>
            <pc:docMk/>
            <pc:sldMk cId="1055094079" sldId="309"/>
            <ac:spMk id="19" creationId="{9DECDBF4-02B6-4BB4-B65B-B8107AD6A9E8}"/>
          </ac:spMkLst>
        </pc:spChg>
        <pc:spChg chg="add del">
          <ac:chgData name="Sissel Eltvik Wang" userId="a35778ae-05b9-4967-8ae4-ef59380980d7" providerId="ADAL" clId="{0E0A24AF-75BA-4639-A577-1DC1DB9569FF}" dt="2021-06-14T09:12:09.655" v="966" actId="700"/>
          <ac:spMkLst>
            <pc:docMk/>
            <pc:sldMk cId="1055094079" sldId="309"/>
            <ac:spMk id="21" creationId="{7301F447-EEF7-48F5-AF73-7566EE7F64AD}"/>
          </ac:spMkLst>
        </pc:spChg>
        <pc:spChg chg="add del">
          <ac:chgData name="Sissel Eltvik Wang" userId="a35778ae-05b9-4967-8ae4-ef59380980d7" providerId="ADAL" clId="{0E0A24AF-75BA-4639-A577-1DC1DB9569FF}" dt="2021-06-14T09:12:09.655" v="966" actId="700"/>
          <ac:spMkLst>
            <pc:docMk/>
            <pc:sldMk cId="1055094079" sldId="309"/>
            <ac:spMk id="22" creationId="{F7117410-A2A4-4085-9ADC-46744551DBDE}"/>
          </ac:spMkLst>
        </pc:spChg>
        <pc:spChg chg="add del">
          <ac:chgData name="Sissel Eltvik Wang" userId="a35778ae-05b9-4967-8ae4-ef59380980d7" providerId="ADAL" clId="{0E0A24AF-75BA-4639-A577-1DC1DB9569FF}" dt="2021-06-14T09:12:09.655" v="966" actId="700"/>
          <ac:spMkLst>
            <pc:docMk/>
            <pc:sldMk cId="1055094079" sldId="309"/>
            <ac:spMk id="23" creationId="{99F74EB5-E547-4FB4-95F5-BCC788F3C4A0}"/>
          </ac:spMkLst>
        </pc:spChg>
        <pc:graphicFrameChg chg="del">
          <ac:chgData name="Sissel Eltvik Wang" userId="a35778ae-05b9-4967-8ae4-ef59380980d7" providerId="ADAL" clId="{0E0A24AF-75BA-4639-A577-1DC1DB9569FF}" dt="2021-06-14T09:10:16.204" v="942" actId="478"/>
          <ac:graphicFrameMkLst>
            <pc:docMk/>
            <pc:sldMk cId="1055094079" sldId="309"/>
            <ac:graphicFrameMk id="5" creationId="{D7EA42B7-A445-4A2D-AC09-BBA2377894B0}"/>
          </ac:graphicFrameMkLst>
        </pc:graphicFrameChg>
        <pc:graphicFrameChg chg="add mod ord modGraphic">
          <ac:chgData name="Sissel Eltvik Wang" userId="a35778ae-05b9-4967-8ae4-ef59380980d7" providerId="ADAL" clId="{0E0A24AF-75BA-4639-A577-1DC1DB9569FF}" dt="2021-06-14T09:13:28.401" v="984" actId="207"/>
          <ac:graphicFrameMkLst>
            <pc:docMk/>
            <pc:sldMk cId="1055094079" sldId="309"/>
            <ac:graphicFrameMk id="6" creationId="{9D7797FE-2DA1-47BA-8CE2-05EDB33D0133}"/>
          </ac:graphicFrameMkLst>
        </pc:graphicFrameChg>
      </pc:sldChg>
      <pc:sldChg chg="addSp delSp modSp add del mod delDesignElem chgLayout">
        <pc:chgData name="Sissel Eltvik Wang" userId="a35778ae-05b9-4967-8ae4-ef59380980d7" providerId="ADAL" clId="{0E0A24AF-75BA-4639-A577-1DC1DB9569FF}" dt="2021-06-14T09:09:57.983" v="939" actId="47"/>
        <pc:sldMkLst>
          <pc:docMk/>
          <pc:sldMk cId="3018312168" sldId="309"/>
        </pc:sldMkLst>
        <pc:spChg chg="add del mod ord">
          <ac:chgData name="Sissel Eltvik Wang" userId="a35778ae-05b9-4967-8ae4-ef59380980d7" providerId="ADAL" clId="{0E0A24AF-75BA-4639-A577-1DC1DB9569FF}" dt="2021-06-14T09:09:45.481" v="937" actId="700"/>
          <ac:spMkLst>
            <pc:docMk/>
            <pc:sldMk cId="3018312168" sldId="309"/>
            <ac:spMk id="2" creationId="{00000000-0000-0000-0000-000000000000}"/>
          </ac:spMkLst>
        </pc:spChg>
        <pc:spChg chg="add del mod">
          <ac:chgData name="Sissel Eltvik Wang" userId="a35778ae-05b9-4967-8ae4-ef59380980d7" providerId="ADAL" clId="{0E0A24AF-75BA-4639-A577-1DC1DB9569FF}" dt="2021-06-14T09:09:07.118" v="927" actId="478"/>
          <ac:spMkLst>
            <pc:docMk/>
            <pc:sldMk cId="3018312168" sldId="309"/>
            <ac:spMk id="4" creationId="{361AAD6D-D3D0-4411-94F1-99F45237D6ED}"/>
          </ac:spMkLst>
        </pc:spChg>
        <pc:spChg chg="add del mod">
          <ac:chgData name="Sissel Eltvik Wang" userId="a35778ae-05b9-4967-8ae4-ef59380980d7" providerId="ADAL" clId="{0E0A24AF-75BA-4639-A577-1DC1DB9569FF}" dt="2021-06-14T09:09:01.970" v="925" actId="478"/>
          <ac:spMkLst>
            <pc:docMk/>
            <pc:sldMk cId="3018312168" sldId="309"/>
            <ac:spMk id="7" creationId="{DEBD204C-81D7-4E3A-9DFC-221092CFFE03}"/>
          </ac:spMkLst>
        </pc:spChg>
        <pc:spChg chg="add del mod ord">
          <ac:chgData name="Sissel Eltvik Wang" userId="a35778ae-05b9-4967-8ae4-ef59380980d7" providerId="ADAL" clId="{0E0A24AF-75BA-4639-A577-1DC1DB9569FF}" dt="2021-06-14T09:09:32.814" v="934" actId="478"/>
          <ac:spMkLst>
            <pc:docMk/>
            <pc:sldMk cId="3018312168" sldId="309"/>
            <ac:spMk id="9" creationId="{63EC7A00-6937-4DFE-A7A0-EB041181E3CF}"/>
          </ac:spMkLst>
        </pc:spChg>
        <pc:spChg chg="add del mod">
          <ac:chgData name="Sissel Eltvik Wang" userId="a35778ae-05b9-4967-8ae4-ef59380980d7" providerId="ADAL" clId="{0E0A24AF-75BA-4639-A577-1DC1DB9569FF}" dt="2021-06-14T09:09:30.578" v="933" actId="478"/>
          <ac:spMkLst>
            <pc:docMk/>
            <pc:sldMk cId="3018312168" sldId="309"/>
            <ac:spMk id="11" creationId="{C53A4334-4181-41CB-BD44-782CC4CAA4BB}"/>
          </ac:spMkLst>
        </pc:spChg>
        <pc:spChg chg="add del mod ord">
          <ac:chgData name="Sissel Eltvik Wang" userId="a35778ae-05b9-4967-8ae4-ef59380980d7" providerId="ADAL" clId="{0E0A24AF-75BA-4639-A577-1DC1DB9569FF}" dt="2021-06-14T09:09:51.910" v="938" actId="478"/>
          <ac:spMkLst>
            <pc:docMk/>
            <pc:sldMk cId="3018312168" sldId="309"/>
            <ac:spMk id="12" creationId="{6536CBC9-31EB-4E28-8FC4-24B979902D3B}"/>
          </ac:spMkLst>
        </pc:spChg>
        <pc:spChg chg="add del">
          <ac:chgData name="Sissel Eltvik Wang" userId="a35778ae-05b9-4967-8ae4-ef59380980d7" providerId="ADAL" clId="{0E0A24AF-75BA-4639-A577-1DC1DB9569FF}" dt="2021-06-14T09:09:45.481" v="937" actId="700"/>
          <ac:spMkLst>
            <pc:docMk/>
            <pc:sldMk cId="3018312168" sldId="309"/>
            <ac:spMk id="13" creationId="{53F29798-D584-4792-9B62-3F5F5C36D619}"/>
          </ac:spMkLst>
        </pc:spChg>
        <pc:graphicFrameChg chg="del">
          <ac:chgData name="Sissel Eltvik Wang" userId="a35778ae-05b9-4967-8ae4-ef59380980d7" providerId="ADAL" clId="{0E0A24AF-75BA-4639-A577-1DC1DB9569FF}" dt="2021-06-14T09:08:48.676" v="923" actId="478"/>
          <ac:graphicFrameMkLst>
            <pc:docMk/>
            <pc:sldMk cId="3018312168" sldId="309"/>
            <ac:graphicFrameMk id="5" creationId="{D7EA42B7-A445-4A2D-AC09-BBA2377894B0}"/>
          </ac:graphicFrameMkLst>
        </pc:graphicFrameChg>
        <pc:graphicFrameChg chg="add mod modGraphic">
          <ac:chgData name="Sissel Eltvik Wang" userId="a35778ae-05b9-4967-8ae4-ef59380980d7" providerId="ADAL" clId="{0E0A24AF-75BA-4639-A577-1DC1DB9569FF}" dt="2021-06-14T09:09:42.343" v="936" actId="14100"/>
          <ac:graphicFrameMkLst>
            <pc:docMk/>
            <pc:sldMk cId="3018312168" sldId="309"/>
            <ac:graphicFrameMk id="8" creationId="{EE330D98-88C5-486B-A336-7D57071DD31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rkivverket.sharepoint.com/sites/ArkivstatistikkenABM/Delte%20dokumenter/General/ABM%202020/Kvalitetssikrede%20tall%20+%20tabeller%20og%20grafer%20til%20bruk%20i%20analysen/Arkivstatistikken%202020_fil%20for%20kvalitetssikrin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 og grafer 2020'!$B$165</c:f>
              <c:strCache>
                <c:ptCount val="1"/>
                <c:pt idx="0">
                  <c:v>Del av tal på uttrekk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2020'!$A$166:$A$172</c:f>
              <c:strCache>
                <c:ptCount val="7"/>
                <c:pt idx="0">
                  <c:v>Arkivverket</c:v>
                </c:pt>
                <c:pt idx="1">
                  <c:v>(Fylkes)kommunale arkivinstitusjonar</c:v>
                </c:pt>
                <c:pt idx="2">
                  <c:v>Andre arkivinstitusjonar</c:v>
                </c:pt>
                <c:pt idx="3">
                  <c:v>Fagbibliotek/dokumentasjonssenter</c:v>
                </c:pt>
                <c:pt idx="4">
                  <c:v>Folkebibliotek</c:v>
                </c:pt>
                <c:pt idx="5">
                  <c:v>Lokalhistoriske arkiv og samlingar</c:v>
                </c:pt>
                <c:pt idx="6">
                  <c:v>Museum</c:v>
                </c:pt>
              </c:strCache>
            </c:strRef>
          </c:cat>
          <c:val>
            <c:numRef>
              <c:f>'Tab og grafer 2020'!$B$166:$B$172</c:f>
              <c:numCache>
                <c:formatCode>0%</c:formatCode>
                <c:ptCount val="7"/>
                <c:pt idx="0">
                  <c:v>0.41092411755200042</c:v>
                </c:pt>
                <c:pt idx="1">
                  <c:v>0.49813647708238751</c:v>
                </c:pt>
                <c:pt idx="2">
                  <c:v>2.5650693979525616E-3</c:v>
                </c:pt>
                <c:pt idx="3">
                  <c:v>8.4647290132434539E-3</c:v>
                </c:pt>
                <c:pt idx="4">
                  <c:v>1.0260277591810248E-3</c:v>
                </c:pt>
                <c:pt idx="5">
                  <c:v>0</c:v>
                </c:pt>
                <c:pt idx="6">
                  <c:v>7.8883579195235129E-2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0-496A-A7C7-259D889F9360}"/>
            </c:ext>
          </c:extLst>
        </c:ser>
        <c:ser>
          <c:idx val="1"/>
          <c:order val="1"/>
          <c:tx>
            <c:strRef>
              <c:f>'Tab og grafer 2020'!$C$165</c:f>
              <c:strCache>
                <c:ptCount val="1"/>
                <c:pt idx="0">
                  <c:v>Del av tal GB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2020'!$A$166:$A$172</c:f>
              <c:strCache>
                <c:ptCount val="7"/>
                <c:pt idx="0">
                  <c:v>Arkivverket</c:v>
                </c:pt>
                <c:pt idx="1">
                  <c:v>(Fylkes)kommunale arkivinstitusjonar</c:v>
                </c:pt>
                <c:pt idx="2">
                  <c:v>Andre arkivinstitusjonar</c:v>
                </c:pt>
                <c:pt idx="3">
                  <c:v>Fagbibliotek/dokumentasjonssenter</c:v>
                </c:pt>
                <c:pt idx="4">
                  <c:v>Folkebibliotek</c:v>
                </c:pt>
                <c:pt idx="5">
                  <c:v>Lokalhistoriske arkiv og samlingar</c:v>
                </c:pt>
                <c:pt idx="6">
                  <c:v>Museum</c:v>
                </c:pt>
              </c:strCache>
            </c:strRef>
          </c:cat>
          <c:val>
            <c:numRef>
              <c:f>'Tab og grafer 2020'!$C$166:$C$172</c:f>
              <c:numCache>
                <c:formatCode>0%</c:formatCode>
                <c:ptCount val="7"/>
                <c:pt idx="0">
                  <c:v>0.19347960158956287</c:v>
                </c:pt>
                <c:pt idx="1">
                  <c:v>0.35565433262833557</c:v>
                </c:pt>
                <c:pt idx="2">
                  <c:v>0.1762288958186369</c:v>
                </c:pt>
                <c:pt idx="3">
                  <c:v>0.25834686268249035</c:v>
                </c:pt>
                <c:pt idx="4">
                  <c:v>1.1608776095373773E-4</c:v>
                </c:pt>
                <c:pt idx="5">
                  <c:v>1.6705673733248156E-4</c:v>
                </c:pt>
                <c:pt idx="6">
                  <c:v>1.6007162782687948E-2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60-496A-A7C7-259D889F9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3708207"/>
        <c:axId val="1133709871"/>
      </c:barChart>
      <c:catAx>
        <c:axId val="1133708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33709871"/>
        <c:crosses val="autoZero"/>
        <c:auto val="1"/>
        <c:lblAlgn val="ctr"/>
        <c:lblOffset val="100"/>
        <c:noMultiLvlLbl val="0"/>
      </c:catAx>
      <c:valAx>
        <c:axId val="1133709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3370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'Tab og grafer 2020'!$B$111</c:f>
              <c:strCache>
                <c:ptCount val="1"/>
                <c:pt idx="0">
                  <c:v>Del arkiv som er registrert i Asta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2020'!$A$112:$A$116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'Tab og grafer 2020'!$B$112:$B$116</c:f>
              <c:numCache>
                <c:formatCode>0%</c:formatCode>
                <c:ptCount val="5"/>
                <c:pt idx="0">
                  <c:v>0.75</c:v>
                </c:pt>
                <c:pt idx="1">
                  <c:v>0.76</c:v>
                </c:pt>
                <c:pt idx="2">
                  <c:v>0.78</c:v>
                </c:pt>
                <c:pt idx="3">
                  <c:v>0.81</c:v>
                </c:pt>
                <c:pt idx="4">
                  <c:v>0.81788254658750226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2F-4F75-9C1B-78AFF98BDAEF}"/>
            </c:ext>
          </c:extLst>
        </c:ser>
        <c:ser>
          <c:idx val="1"/>
          <c:order val="1"/>
          <c:tx>
            <c:strRef>
              <c:f>'Tab og grafer 2020'!$C$111</c:f>
              <c:strCache>
                <c:ptCount val="1"/>
                <c:pt idx="0">
                  <c:v>Del arkiv (kataloginfo) som er publisert på Arkivportalen.no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2020'!$A$112:$A$116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'Tab og grafer 2020'!$C$112:$C$116</c:f>
              <c:numCache>
                <c:formatCode>0%</c:formatCode>
                <c:ptCount val="5"/>
                <c:pt idx="0">
                  <c:v>0.45</c:v>
                </c:pt>
                <c:pt idx="1">
                  <c:v>0.48</c:v>
                </c:pt>
                <c:pt idx="2">
                  <c:v>0.53</c:v>
                </c:pt>
                <c:pt idx="3">
                  <c:v>0.56000000000000005</c:v>
                </c:pt>
                <c:pt idx="4">
                  <c:v>0.60945438665737295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2F-4F75-9C1B-78AFF98BD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1838623"/>
        <c:axId val="1161837791"/>
      </c:lineChart>
      <c:catAx>
        <c:axId val="116183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61837791"/>
        <c:crosses val="autoZero"/>
        <c:auto val="1"/>
        <c:lblAlgn val="ctr"/>
        <c:lblOffset val="100"/>
        <c:noMultiLvlLbl val="0"/>
      </c:catAx>
      <c:valAx>
        <c:axId val="1161837791"/>
        <c:scaling>
          <c:orientation val="minMax"/>
          <c:max val="0.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6183862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2020'!$A$138:$A$142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'Tab og grafer 2020'!$B$138:$B$142</c:f>
              <c:numCache>
                <c:formatCode>#,##0</c:formatCode>
                <c:ptCount val="5"/>
                <c:pt idx="0">
                  <c:v>57040194</c:v>
                </c:pt>
                <c:pt idx="1">
                  <c:v>72384810</c:v>
                </c:pt>
                <c:pt idx="2">
                  <c:v>83942094</c:v>
                </c:pt>
                <c:pt idx="3">
                  <c:v>89397288</c:v>
                </c:pt>
                <c:pt idx="4">
                  <c:v>100469631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4F-47FA-9EB5-9B3AA7D42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6235615"/>
        <c:axId val="1276242271"/>
      </c:lineChart>
      <c:catAx>
        <c:axId val="1276235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6242271"/>
        <c:crosses val="autoZero"/>
        <c:auto val="1"/>
        <c:lblAlgn val="ctr"/>
        <c:lblOffset val="100"/>
        <c:noMultiLvlLbl val="0"/>
      </c:catAx>
      <c:valAx>
        <c:axId val="1276242271"/>
        <c:scaling>
          <c:orientation val="minMax"/>
          <c:min val="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6235615"/>
        <c:crosses val="autoZero"/>
        <c:crossBetween val="between"/>
        <c:majorUnit val="200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'Tab og grafer 2020'!$B$533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2020'!$A$534:$A$537</c:f>
              <c:strCache>
                <c:ptCount val="4"/>
                <c:pt idx="0">
                  <c:v>Tjuveri</c:v>
                </c:pt>
                <c:pt idx="1">
                  <c:v>Klimatisk skade</c:v>
                </c:pt>
                <c:pt idx="2">
                  <c:v>Brann</c:v>
                </c:pt>
                <c:pt idx="3">
                  <c:v>Vatn</c:v>
                </c:pt>
              </c:strCache>
            </c:strRef>
          </c:cat>
          <c:val>
            <c:numRef>
              <c:f>'Tab og grafer 2020'!$B$534:$B$537</c:f>
              <c:numCache>
                <c:formatCode>General</c:formatCode>
                <c:ptCount val="4"/>
                <c:pt idx="0">
                  <c:v>2</c:v>
                </c:pt>
                <c:pt idx="1">
                  <c:v>20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A-4FB2-AC54-826309F5351B}"/>
            </c:ext>
          </c:extLst>
        </c:ser>
        <c:ser>
          <c:idx val="1"/>
          <c:order val="1"/>
          <c:tx>
            <c:strRef>
              <c:f>'Tab og grafer 2020'!$C$533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2020'!$A$534:$A$537</c:f>
              <c:strCache>
                <c:ptCount val="4"/>
                <c:pt idx="0">
                  <c:v>Tjuveri</c:v>
                </c:pt>
                <c:pt idx="1">
                  <c:v>Klimatisk skade</c:v>
                </c:pt>
                <c:pt idx="2">
                  <c:v>Brann</c:v>
                </c:pt>
                <c:pt idx="3">
                  <c:v>Vatn</c:v>
                </c:pt>
              </c:strCache>
            </c:strRef>
          </c:cat>
          <c:val>
            <c:numRef>
              <c:f>'Tab og grafer 2020'!$C$534:$C$537</c:f>
              <c:numCache>
                <c:formatCode>General</c:formatCode>
                <c:ptCount val="4"/>
                <c:pt idx="0">
                  <c:v>144</c:v>
                </c:pt>
                <c:pt idx="1">
                  <c:v>126</c:v>
                </c:pt>
                <c:pt idx="2">
                  <c:v>145</c:v>
                </c:pt>
                <c:pt idx="3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A-4FB2-AC54-826309F53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287968"/>
        <c:axId val="665290464"/>
      </c:barChart>
      <c:catAx>
        <c:axId val="66528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5290464"/>
        <c:crosses val="autoZero"/>
        <c:auto val="1"/>
        <c:lblAlgn val="ctr"/>
        <c:lblOffset val="100"/>
        <c:noMultiLvlLbl val="0"/>
      </c:catAx>
      <c:valAx>
        <c:axId val="66529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528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'Tab og grafer 2020'!$B$548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2020'!$A$549:$A$552</c:f>
              <c:strCache>
                <c:ptCount val="4"/>
                <c:pt idx="0">
                  <c:v>Sikring mot skadeverk, innbrot og ulovleg tilgjenge</c:v>
                </c:pt>
                <c:pt idx="1">
                  <c:v>Sikring mot varierande klimatiske tilhøve</c:v>
                </c:pt>
                <c:pt idx="2">
                  <c:v>Sikring mot fukt</c:v>
                </c:pt>
                <c:pt idx="3">
                  <c:v>Sikring mot brann</c:v>
                </c:pt>
              </c:strCache>
            </c:strRef>
          </c:cat>
          <c:val>
            <c:numRef>
              <c:f>'Tab og grafer 2020'!$B$549:$B$552</c:f>
              <c:numCache>
                <c:formatCode>General</c:formatCode>
                <c:ptCount val="4"/>
                <c:pt idx="0">
                  <c:v>27</c:v>
                </c:pt>
                <c:pt idx="1">
                  <c:v>23</c:v>
                </c:pt>
                <c:pt idx="2">
                  <c:v>26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A-4811-9D09-CCE7FC22C42E}"/>
            </c:ext>
          </c:extLst>
        </c:ser>
        <c:ser>
          <c:idx val="1"/>
          <c:order val="1"/>
          <c:tx>
            <c:strRef>
              <c:f>'Tab og grafer 2020'!$C$548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3A-4811-9D09-CCE7FC22C42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3A-4811-9D09-CCE7FC22C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2020'!$A$549:$A$552</c:f>
              <c:strCache>
                <c:ptCount val="4"/>
                <c:pt idx="0">
                  <c:v>Sikring mot skadeverk, innbrot og ulovleg tilgjenge</c:v>
                </c:pt>
                <c:pt idx="1">
                  <c:v>Sikring mot varierande klimatiske tilhøve</c:v>
                </c:pt>
                <c:pt idx="2">
                  <c:v>Sikring mot fukt</c:v>
                </c:pt>
                <c:pt idx="3">
                  <c:v>Sikring mot brann</c:v>
                </c:pt>
              </c:strCache>
            </c:strRef>
          </c:cat>
          <c:val>
            <c:numRef>
              <c:f>'Tab og grafer 2020'!$C$549:$C$552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3A-4811-9D09-CCE7FC22C42E}"/>
            </c:ext>
          </c:extLst>
        </c:ser>
        <c:ser>
          <c:idx val="2"/>
          <c:order val="2"/>
          <c:tx>
            <c:strRef>
              <c:f>'Tab og grafer 2020'!$D$548</c:f>
              <c:strCache>
                <c:ptCount val="1"/>
                <c:pt idx="0">
                  <c:v>Veit ikkje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'Tab og grafer 2020'!$A$549:$A$552</c:f>
              <c:strCache>
                <c:ptCount val="4"/>
                <c:pt idx="0">
                  <c:v>Sikring mot skadeverk, innbrot og ulovleg tilgjenge</c:v>
                </c:pt>
                <c:pt idx="1">
                  <c:v>Sikring mot varierande klimatiske tilhøve</c:v>
                </c:pt>
                <c:pt idx="2">
                  <c:v>Sikring mot fukt</c:v>
                </c:pt>
                <c:pt idx="3">
                  <c:v>Sikring mot brann</c:v>
                </c:pt>
              </c:strCache>
            </c:strRef>
          </c:cat>
          <c:val>
            <c:numRef>
              <c:f>'Tab og grafer 2020'!$D$549:$D$552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3A-4811-9D09-CCE7FC22C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4943504"/>
        <c:axId val="814945168"/>
      </c:barChart>
      <c:catAx>
        <c:axId val="81494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4945168"/>
        <c:crosses val="autoZero"/>
        <c:auto val="1"/>
        <c:lblAlgn val="ctr"/>
        <c:lblOffset val="100"/>
        <c:noMultiLvlLbl val="0"/>
      </c:catAx>
      <c:valAx>
        <c:axId val="81494516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494350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'Tab og grafer 2020'!$B$561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2020'!$A$562:$A$565</c:f>
              <c:strCache>
                <c:ptCount val="4"/>
                <c:pt idx="0">
                  <c:v>Sikring mot skadeverk, innbrot og ulovleg tilgjenge</c:v>
                </c:pt>
                <c:pt idx="1">
                  <c:v>Sikring mot varierande klimatiske tilhøve</c:v>
                </c:pt>
                <c:pt idx="2">
                  <c:v>Sikring mot fukt</c:v>
                </c:pt>
                <c:pt idx="3">
                  <c:v>Sikring mot brann</c:v>
                </c:pt>
              </c:strCache>
            </c:strRef>
          </c:cat>
          <c:val>
            <c:numRef>
              <c:f>'Tab og grafer 2020'!$B$562:$B$565</c:f>
              <c:numCache>
                <c:formatCode>General</c:formatCode>
                <c:ptCount val="4"/>
                <c:pt idx="0">
                  <c:v>98</c:v>
                </c:pt>
                <c:pt idx="1">
                  <c:v>70</c:v>
                </c:pt>
                <c:pt idx="2">
                  <c:v>74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E-4896-9310-6495A2654E46}"/>
            </c:ext>
          </c:extLst>
        </c:ser>
        <c:ser>
          <c:idx val="1"/>
          <c:order val="1"/>
          <c:tx>
            <c:strRef>
              <c:f>'Tab og grafer 2020'!$C$561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2020'!$A$562:$A$565</c:f>
              <c:strCache>
                <c:ptCount val="4"/>
                <c:pt idx="0">
                  <c:v>Sikring mot skadeverk, innbrot og ulovleg tilgjenge</c:v>
                </c:pt>
                <c:pt idx="1">
                  <c:v>Sikring mot varierande klimatiske tilhøve</c:v>
                </c:pt>
                <c:pt idx="2">
                  <c:v>Sikring mot fukt</c:v>
                </c:pt>
                <c:pt idx="3">
                  <c:v>Sikring mot brann</c:v>
                </c:pt>
              </c:strCache>
            </c:strRef>
          </c:cat>
          <c:val>
            <c:numRef>
              <c:f>'Tab og grafer 2020'!$C$562:$C$565</c:f>
              <c:numCache>
                <c:formatCode>General</c:formatCode>
                <c:ptCount val="4"/>
                <c:pt idx="0">
                  <c:v>9</c:v>
                </c:pt>
                <c:pt idx="1">
                  <c:v>28</c:v>
                </c:pt>
                <c:pt idx="2">
                  <c:v>20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E-4896-9310-6495A2654E46}"/>
            </c:ext>
          </c:extLst>
        </c:ser>
        <c:ser>
          <c:idx val="2"/>
          <c:order val="2"/>
          <c:tx>
            <c:strRef>
              <c:f>'Tab og grafer 2020'!$D$561</c:f>
              <c:strCache>
                <c:ptCount val="1"/>
                <c:pt idx="0">
                  <c:v>Veit ikkje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2020'!$A$562:$A$565</c:f>
              <c:strCache>
                <c:ptCount val="4"/>
                <c:pt idx="0">
                  <c:v>Sikring mot skadeverk, innbrot og ulovleg tilgjenge</c:v>
                </c:pt>
                <c:pt idx="1">
                  <c:v>Sikring mot varierande klimatiske tilhøve</c:v>
                </c:pt>
                <c:pt idx="2">
                  <c:v>Sikring mot fukt</c:v>
                </c:pt>
                <c:pt idx="3">
                  <c:v>Sikring mot brann</c:v>
                </c:pt>
              </c:strCache>
            </c:strRef>
          </c:cat>
          <c:val>
            <c:numRef>
              <c:f>'Tab og grafer 2020'!$D$562:$D$565</c:f>
              <c:numCache>
                <c:formatCode>General</c:formatCode>
                <c:ptCount val="4"/>
                <c:pt idx="0">
                  <c:v>11</c:v>
                </c:pt>
                <c:pt idx="1">
                  <c:v>20</c:v>
                </c:pt>
                <c:pt idx="2">
                  <c:v>24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CE-4896-9310-6495A2654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7771984"/>
        <c:axId val="667771568"/>
      </c:barChart>
      <c:catAx>
        <c:axId val="66777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7771568"/>
        <c:crosses val="autoZero"/>
        <c:auto val="1"/>
        <c:lblAlgn val="ctr"/>
        <c:lblOffset val="100"/>
        <c:noMultiLvlLbl val="0"/>
      </c:catAx>
      <c:valAx>
        <c:axId val="667771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777198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'Tab og grafer 2020'!$B$207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2020'!$A$208:$A$214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'Tab og grafer 2020'!$B$208:$B$214</c:f>
              <c:numCache>
                <c:formatCode>#,##0</c:formatCode>
                <c:ptCount val="7"/>
                <c:pt idx="0">
                  <c:v>504925</c:v>
                </c:pt>
                <c:pt idx="1">
                  <c:v>508650</c:v>
                </c:pt>
                <c:pt idx="2">
                  <c:v>532053</c:v>
                </c:pt>
                <c:pt idx="3">
                  <c:v>551460</c:v>
                </c:pt>
                <c:pt idx="4">
                  <c:v>571083</c:v>
                </c:pt>
                <c:pt idx="5">
                  <c:v>598765</c:v>
                </c:pt>
                <c:pt idx="6">
                  <c:v>608679.97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14-4F19-B0EC-60C577B19750}"/>
            </c:ext>
          </c:extLst>
        </c:ser>
        <c:ser>
          <c:idx val="1"/>
          <c:order val="1"/>
          <c:tx>
            <c:strRef>
              <c:f>'Tab og grafer 2020'!$C$207</c:f>
              <c:strCache>
                <c:ptCount val="1"/>
                <c:pt idx="0">
                  <c:v>Privat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2020'!$A$208:$A$214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'Tab og grafer 2020'!$C$208:$C$214</c:f>
              <c:numCache>
                <c:formatCode>#,##0</c:formatCode>
                <c:ptCount val="7"/>
                <c:pt idx="0">
                  <c:v>109801</c:v>
                </c:pt>
                <c:pt idx="1">
                  <c:v>110507</c:v>
                </c:pt>
                <c:pt idx="2">
                  <c:v>117181</c:v>
                </c:pt>
                <c:pt idx="3">
                  <c:v>121725</c:v>
                </c:pt>
                <c:pt idx="4">
                  <c:v>125498</c:v>
                </c:pt>
                <c:pt idx="5">
                  <c:v>132122</c:v>
                </c:pt>
                <c:pt idx="6">
                  <c:v>134796.47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14-4F19-B0EC-60C577B19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6787695"/>
        <c:axId val="1166788527"/>
      </c:lineChart>
      <c:catAx>
        <c:axId val="116678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66788527"/>
        <c:crosses val="autoZero"/>
        <c:auto val="1"/>
        <c:lblAlgn val="ctr"/>
        <c:lblOffset val="100"/>
        <c:noMultiLvlLbl val="0"/>
      </c:catAx>
      <c:valAx>
        <c:axId val="116678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6678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9B-40B2-9348-FB272540A5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9B-40B2-9348-FB272540A563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 og grafer 2020'!$A$225:$A$226</c:f>
              <c:strCache>
                <c:ptCount val="2"/>
                <c:pt idx="0">
                  <c:v>Privatarkiv</c:v>
                </c:pt>
                <c:pt idx="1">
                  <c:v>Offentlege arkiv</c:v>
                </c:pt>
              </c:strCache>
            </c:strRef>
          </c:cat>
          <c:val>
            <c:numRef>
              <c:f>'Tab og grafer 2020'!$B$225:$B$226</c:f>
              <c:numCache>
                <c:formatCode>#,##0</c:formatCode>
                <c:ptCount val="2"/>
                <c:pt idx="0">
                  <c:v>134796.47</c:v>
                </c:pt>
                <c:pt idx="1">
                  <c:v>472974.89999999997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9B-40B2-9348-FB272540A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2020'!$A$240:$A$246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'Tab og grafer 2020'!$B$240:$B$246</c:f>
              <c:numCache>
                <c:formatCode>0.0\ %</c:formatCode>
                <c:ptCount val="7"/>
                <c:pt idx="0">
                  <c:v>0.217</c:v>
                </c:pt>
                <c:pt idx="1">
                  <c:v>0.217</c:v>
                </c:pt>
                <c:pt idx="2">
                  <c:v>0.22</c:v>
                </c:pt>
                <c:pt idx="3">
                  <c:v>0.22700000000000001</c:v>
                </c:pt>
                <c:pt idx="4">
                  <c:v>0.221</c:v>
                </c:pt>
                <c:pt idx="5">
                  <c:v>0.221</c:v>
                </c:pt>
                <c:pt idx="6">
                  <c:v>0.222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C4-48F8-AFE7-1FD352643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6928143"/>
        <c:axId val="1226925231"/>
      </c:lineChart>
      <c:catAx>
        <c:axId val="122692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6925231"/>
        <c:crosses val="autoZero"/>
        <c:auto val="1"/>
        <c:lblAlgn val="ctr"/>
        <c:lblOffset val="100"/>
        <c:noMultiLvlLbl val="0"/>
      </c:catAx>
      <c:valAx>
        <c:axId val="1226925231"/>
        <c:scaling>
          <c:orientation val="minMax"/>
          <c:max val="0.24000000000000002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692814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5A-4565-91C9-DBB042E5BE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5A-4565-91C9-DBB042E5BE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5A-4565-91C9-DBB042E5BE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5A-4565-91C9-DBB042E5BE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5A-4565-91C9-DBB042E5BE11}"/>
              </c:ext>
            </c:extLst>
          </c:dPt>
          <c:dLbls>
            <c:dLbl>
              <c:idx val="1"/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13165266106442"/>
                      <c:h val="0.18740230240861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35A-4565-91C9-DBB042E5BE11}"/>
                </c:ext>
              </c:extLst>
            </c:dLbl>
            <c:dLbl>
              <c:idx val="3"/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30528006527776"/>
                      <c:h val="0.189811055129772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35A-4565-91C9-DBB042E5BE11}"/>
                </c:ext>
              </c:extLst>
            </c:dLbl>
            <c:dLbl>
              <c:idx val="4"/>
              <c:layout>
                <c:manualLayout>
                  <c:x val="-5.2012373757368419E-2"/>
                  <c:y val="-1.0156848726053391E-17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6466458357143"/>
                      <c:h val="0.125804171731390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35A-4565-91C9-DBB042E5BE11}"/>
                </c:ext>
              </c:extLst>
            </c:dLbl>
            <c:dLbl>
              <c:idx val="5"/>
              <c:layout>
                <c:manualLayout>
                  <c:x val="9.7511011918575963E-8"/>
                  <c:y val="-0.114116860409451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62184873949577"/>
                      <c:h val="0.14679847022008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35A-4565-91C9-DBB042E5BE11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 og grafer 2020'!$A$267:$A$271</c:f>
              <c:strCache>
                <c:ptCount val="5"/>
                <c:pt idx="0">
                  <c:v>Arkivverket</c:v>
                </c:pt>
                <c:pt idx="1">
                  <c:v>(Fylkes)kommunale arkivinstitusjonar</c:v>
                </c:pt>
                <c:pt idx="2">
                  <c:v>Andre arkivinstitusjonar</c:v>
                </c:pt>
                <c:pt idx="3">
                  <c:v>Bibliotek/lokalhistoriske arkiv</c:v>
                </c:pt>
                <c:pt idx="4">
                  <c:v>Museum</c:v>
                </c:pt>
              </c:strCache>
            </c:strRef>
          </c:cat>
          <c:val>
            <c:numRef>
              <c:f>'Tab og grafer 2020'!$B$267:$B$271</c:f>
              <c:numCache>
                <c:formatCode>#,##0</c:formatCode>
                <c:ptCount val="5"/>
                <c:pt idx="0">
                  <c:v>38037</c:v>
                </c:pt>
                <c:pt idx="1">
                  <c:v>33086.199999999997</c:v>
                </c:pt>
                <c:pt idx="2">
                  <c:v>13034.5</c:v>
                </c:pt>
                <c:pt idx="3">
                  <c:v>18686.38</c:v>
                </c:pt>
                <c:pt idx="4">
                  <c:v>31952.39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35A-4565-91C9-DBB042E5B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A7-420A-B707-CB8BC9CFB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A7-420A-B707-CB8BC9CFB624}"/>
              </c:ext>
            </c:extLst>
          </c:dPt>
          <c:dLbls>
            <c:dLbl>
              <c:idx val="0"/>
              <c:layout>
                <c:manualLayout>
                  <c:x val="-6.9639943288202985E-2"/>
                  <c:y val="-8.74202720627663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A7-420A-B707-CB8BC9CFB624}"/>
                </c:ext>
              </c:extLst>
            </c:dLbl>
            <c:dLbl>
              <c:idx val="1"/>
              <c:layout>
                <c:manualLayout>
                  <c:x val="7.3690405213708648E-2"/>
                  <c:y val="0.131103288248243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A7-420A-B707-CB8BC9CFB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 og grafer 2020'!$A$283:$A$284</c:f>
              <c:strCache>
                <c:ptCount val="2"/>
                <c:pt idx="0">
                  <c:v>Ordna</c:v>
                </c:pt>
                <c:pt idx="1">
                  <c:v>Ikkje ordna</c:v>
                </c:pt>
              </c:strCache>
            </c:strRef>
          </c:cat>
          <c:val>
            <c:numRef>
              <c:f>'Tab og grafer 2020'!$B$283:$B$284</c:f>
              <c:numCache>
                <c:formatCode>#,##0</c:formatCode>
                <c:ptCount val="2"/>
                <c:pt idx="0">
                  <c:v>92936.87000000001</c:v>
                </c:pt>
                <c:pt idx="1">
                  <c:v>41859.599999999991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A7-420A-B707-CB8BC9CFB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2020'!$A$176:$A$182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'Tab og grafer 2020'!$B$176:$B$182</c:f>
              <c:numCache>
                <c:formatCode>#,##0</c:formatCode>
                <c:ptCount val="7"/>
                <c:pt idx="0">
                  <c:v>1860</c:v>
                </c:pt>
                <c:pt idx="1">
                  <c:v>2174</c:v>
                </c:pt>
                <c:pt idx="2">
                  <c:v>2519</c:v>
                </c:pt>
                <c:pt idx="3">
                  <c:v>2683</c:v>
                </c:pt>
                <c:pt idx="4">
                  <c:v>2940</c:v>
                </c:pt>
                <c:pt idx="5">
                  <c:v>3583</c:v>
                </c:pt>
                <c:pt idx="6">
                  <c:v>3898.5299999999997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5F-4449-8DE9-737685F57AAE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42606847"/>
        <c:axId val="1342601855"/>
      </c:lineChart>
      <c:catAx>
        <c:axId val="134260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42601855"/>
        <c:crosses val="autoZero"/>
        <c:auto val="1"/>
        <c:lblAlgn val="ctr"/>
        <c:lblOffset val="100"/>
        <c:noMultiLvlLbl val="0"/>
      </c:catAx>
      <c:valAx>
        <c:axId val="1342601855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42606847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C-4B79-9DCA-2857CFDC52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DC-4B79-9DCA-2857CFDC5282}"/>
              </c:ext>
            </c:extLst>
          </c:dPt>
          <c:dLbls>
            <c:dLbl>
              <c:idx val="0"/>
              <c:layout>
                <c:manualLayout>
                  <c:x val="-0.14459814041956678"/>
                  <c:y val="1.26883396127903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DC-4B79-9DCA-2857CFDC5282}"/>
                </c:ext>
              </c:extLst>
            </c:dLbl>
            <c:dLbl>
              <c:idx val="1"/>
              <c:layout>
                <c:manualLayout>
                  <c:x val="0.1630546970358035"/>
                  <c:y val="-3.537905166088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DC-4B79-9DCA-2857CFDC5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 og grafer 2020'!$A$292:$A$293</c:f>
              <c:strCache>
                <c:ptCount val="2"/>
                <c:pt idx="0">
                  <c:v>Publisert</c:v>
                </c:pt>
                <c:pt idx="1">
                  <c:v>Ikkje publisert</c:v>
                </c:pt>
              </c:strCache>
            </c:strRef>
          </c:cat>
          <c:val>
            <c:numRef>
              <c:f>'Tab og grafer 2020'!$B$292:$B$293</c:f>
              <c:numCache>
                <c:formatCode>0%</c:formatCode>
                <c:ptCount val="2"/>
                <c:pt idx="0">
                  <c:v>0.47916739855963464</c:v>
                </c:pt>
                <c:pt idx="1">
                  <c:v>0.52083260144036536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DC-4B79-9DCA-2857CFDC5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2020'!$A$310:$A$314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'Tab og grafer 2020'!$B$310:$B$314</c:f>
              <c:numCache>
                <c:formatCode>0%</c:formatCode>
                <c:ptCount val="5"/>
                <c:pt idx="0">
                  <c:v>0.35</c:v>
                </c:pt>
                <c:pt idx="1">
                  <c:v>0.35</c:v>
                </c:pt>
                <c:pt idx="2">
                  <c:v>0.39</c:v>
                </c:pt>
                <c:pt idx="3">
                  <c:v>0.44</c:v>
                </c:pt>
                <c:pt idx="4">
                  <c:v>0.47916739855963464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C-46AA-8B6C-B252B73CA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0165232"/>
        <c:axId val="870177296"/>
      </c:lineChart>
      <c:catAx>
        <c:axId val="87016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70177296"/>
        <c:crosses val="autoZero"/>
        <c:auto val="1"/>
        <c:lblAlgn val="ctr"/>
        <c:lblOffset val="100"/>
        <c:noMultiLvlLbl val="0"/>
      </c:catAx>
      <c:valAx>
        <c:axId val="870177296"/>
        <c:scaling>
          <c:orientation val="minMax"/>
          <c:max val="0.60000000000000009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701652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'Tab og grafer 2020'!$B$330</c:f>
              <c:strCache>
                <c:ptCount val="1"/>
                <c:pt idx="0">
                  <c:v>Uttrekk privat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2020'!$A$331:$A$337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'Tab og grafer 2020'!$B$331:$B$337</c:f>
              <c:numCache>
                <c:formatCode>General</c:formatCode>
                <c:ptCount val="7"/>
                <c:pt idx="0">
                  <c:v>10</c:v>
                </c:pt>
                <c:pt idx="1">
                  <c:v>30</c:v>
                </c:pt>
                <c:pt idx="2">
                  <c:v>205</c:v>
                </c:pt>
                <c:pt idx="3">
                  <c:v>237</c:v>
                </c:pt>
                <c:pt idx="4">
                  <c:v>260</c:v>
                </c:pt>
                <c:pt idx="5">
                  <c:v>454</c:v>
                </c:pt>
                <c:pt idx="6" formatCode="#,##0">
                  <c:v>453.53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00-4CCE-8E8A-5EC893EC53F5}"/>
            </c:ext>
          </c:extLst>
        </c:ser>
        <c:ser>
          <c:idx val="1"/>
          <c:order val="1"/>
          <c:tx>
            <c:strRef>
              <c:f>'Tab og grafer 2020'!$C$330</c:f>
              <c:strCache>
                <c:ptCount val="1"/>
                <c:pt idx="0">
                  <c:v>Uttrekk totalt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2020'!$A$331:$A$337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'Tab og grafer 2020'!$C$331:$C$337</c:f>
              <c:numCache>
                <c:formatCode>#,##0</c:formatCode>
                <c:ptCount val="7"/>
                <c:pt idx="0">
                  <c:v>1860</c:v>
                </c:pt>
                <c:pt idx="1">
                  <c:v>2174</c:v>
                </c:pt>
                <c:pt idx="2">
                  <c:v>2519</c:v>
                </c:pt>
                <c:pt idx="3">
                  <c:v>2683</c:v>
                </c:pt>
                <c:pt idx="4">
                  <c:v>2940</c:v>
                </c:pt>
                <c:pt idx="5">
                  <c:v>3583</c:v>
                </c:pt>
                <c:pt idx="6">
                  <c:v>3898.5299999999997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00-4CCE-8E8A-5EC893EC5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1621823"/>
        <c:axId val="1331613503"/>
      </c:lineChart>
      <c:catAx>
        <c:axId val="133162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1613503"/>
        <c:crosses val="autoZero"/>
        <c:auto val="1"/>
        <c:lblAlgn val="ctr"/>
        <c:lblOffset val="100"/>
        <c:noMultiLvlLbl val="0"/>
      </c:catAx>
      <c:valAx>
        <c:axId val="1331613503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1621823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'Tab og grafer 2020'!$B$600</c:f>
              <c:strCache>
                <c:ptCount val="1"/>
                <c:pt idx="0">
                  <c:v>Ja, 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2020'!$A$601:$A$603</c:f>
              <c:strCache>
                <c:ptCount val="3"/>
                <c:pt idx="0">
                  <c:v>Alle bevaringsinstitusjonar</c:v>
                </c:pt>
                <c:pt idx="1">
                  <c:v>Bibliotek og museum</c:v>
                </c:pt>
                <c:pt idx="2">
                  <c:v>Arkivinstitusjonar</c:v>
                </c:pt>
              </c:strCache>
            </c:strRef>
          </c:cat>
          <c:val>
            <c:numRef>
              <c:f>'Tab og grafer 2020'!$B$601:$B$603</c:f>
              <c:numCache>
                <c:formatCode>General</c:formatCode>
                <c:ptCount val="3"/>
                <c:pt idx="0">
                  <c:v>42</c:v>
                </c:pt>
                <c:pt idx="1">
                  <c:v>29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F-4F39-A562-8A314BDC214F}"/>
            </c:ext>
          </c:extLst>
        </c:ser>
        <c:ser>
          <c:idx val="1"/>
          <c:order val="1"/>
          <c:tx>
            <c:strRef>
              <c:f>'Tab og grafer 2020'!$C$600</c:f>
              <c:strCache>
                <c:ptCount val="1"/>
                <c:pt idx="0">
                  <c:v>Delar av materialet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2020'!$A$601:$A$603</c:f>
              <c:strCache>
                <c:ptCount val="3"/>
                <c:pt idx="0">
                  <c:v>Alle bevaringsinstitusjonar</c:v>
                </c:pt>
                <c:pt idx="1">
                  <c:v>Bibliotek og museum</c:v>
                </c:pt>
                <c:pt idx="2">
                  <c:v>Arkivinstitusjonar</c:v>
                </c:pt>
              </c:strCache>
            </c:strRef>
          </c:cat>
          <c:val>
            <c:numRef>
              <c:f>'Tab og grafer 2020'!$C$601:$C$603</c:f>
              <c:numCache>
                <c:formatCode>General</c:formatCode>
                <c:ptCount val="3"/>
                <c:pt idx="0">
                  <c:v>56</c:v>
                </c:pt>
                <c:pt idx="1">
                  <c:v>48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6F-4F39-A562-8A314BDC214F}"/>
            </c:ext>
          </c:extLst>
        </c:ser>
        <c:ser>
          <c:idx val="2"/>
          <c:order val="2"/>
          <c:tx>
            <c:strRef>
              <c:f>'Tab og grafer 2020'!$D$600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2020'!$A$601:$A$603</c:f>
              <c:strCache>
                <c:ptCount val="3"/>
                <c:pt idx="0">
                  <c:v>Alle bevaringsinstitusjonar</c:v>
                </c:pt>
                <c:pt idx="1">
                  <c:v>Bibliotek og museum</c:v>
                </c:pt>
                <c:pt idx="2">
                  <c:v>Arkivinstitusjonar</c:v>
                </c:pt>
              </c:strCache>
            </c:strRef>
          </c:cat>
          <c:val>
            <c:numRef>
              <c:f>'Tab og grafer 2020'!$D$601:$D$603</c:f>
              <c:numCache>
                <c:formatCode>General</c:formatCode>
                <c:ptCount val="3"/>
                <c:pt idx="0">
                  <c:v>22</c:v>
                </c:pt>
                <c:pt idx="1">
                  <c:v>18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6F-4F39-A562-8A314BDC214F}"/>
            </c:ext>
          </c:extLst>
        </c:ser>
        <c:ser>
          <c:idx val="3"/>
          <c:order val="3"/>
          <c:tx>
            <c:strRef>
              <c:f>'Tab og grafer 2020'!$E$600</c:f>
              <c:strCache>
                <c:ptCount val="1"/>
                <c:pt idx="0">
                  <c:v>Veit ikkje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6F-4F39-A562-8A314BDC2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2020'!$A$601:$A$603</c:f>
              <c:strCache>
                <c:ptCount val="3"/>
                <c:pt idx="0">
                  <c:v>Alle bevaringsinstitusjonar</c:v>
                </c:pt>
                <c:pt idx="1">
                  <c:v>Bibliotek og museum</c:v>
                </c:pt>
                <c:pt idx="2">
                  <c:v>Arkivinstitusjonar</c:v>
                </c:pt>
              </c:strCache>
            </c:strRef>
          </c:cat>
          <c:val>
            <c:numRef>
              <c:f>'Tab og grafer 2020'!$E$601:$E$603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6F-4F39-A562-8A314BDC2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7886816"/>
        <c:axId val="627884320"/>
      </c:barChart>
      <c:catAx>
        <c:axId val="62788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7884320"/>
        <c:crosses val="autoZero"/>
        <c:auto val="1"/>
        <c:lblAlgn val="ctr"/>
        <c:lblOffset val="100"/>
        <c:noMultiLvlLbl val="0"/>
      </c:catAx>
      <c:valAx>
        <c:axId val="62788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788681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'Tab og grafer 2020'!$B$607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2020'!$A$608:$A$610</c:f>
              <c:strCache>
                <c:ptCount val="3"/>
                <c:pt idx="0">
                  <c:v>Alle bevaringsinstitusjonar</c:v>
                </c:pt>
                <c:pt idx="1">
                  <c:v>Bibliotek og museum</c:v>
                </c:pt>
                <c:pt idx="2">
                  <c:v>Arkivinstitusjonar</c:v>
                </c:pt>
              </c:strCache>
            </c:strRef>
          </c:cat>
          <c:val>
            <c:numRef>
              <c:f>'Tab og grafer 2020'!$B$608:$B$610</c:f>
              <c:numCache>
                <c:formatCode>General</c:formatCode>
                <c:ptCount val="3"/>
                <c:pt idx="0">
                  <c:v>102</c:v>
                </c:pt>
                <c:pt idx="1">
                  <c:v>77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0-49F5-868A-B240C0CC8ED7}"/>
            </c:ext>
          </c:extLst>
        </c:ser>
        <c:ser>
          <c:idx val="1"/>
          <c:order val="1"/>
          <c:tx>
            <c:strRef>
              <c:f>'Tab og grafer 2020'!$C$607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2020'!$A$608:$A$610</c:f>
              <c:strCache>
                <c:ptCount val="3"/>
                <c:pt idx="0">
                  <c:v>Alle bevaringsinstitusjonar</c:v>
                </c:pt>
                <c:pt idx="1">
                  <c:v>Bibliotek og museum</c:v>
                </c:pt>
                <c:pt idx="2">
                  <c:v>Arkivinstitusjonar</c:v>
                </c:pt>
              </c:strCache>
            </c:strRef>
          </c:cat>
          <c:val>
            <c:numRef>
              <c:f>'Tab og grafer 2020'!$C$608:$C$610</c:f>
              <c:numCache>
                <c:formatCode>General</c:formatCode>
                <c:ptCount val="3"/>
                <c:pt idx="0">
                  <c:v>43</c:v>
                </c:pt>
                <c:pt idx="1">
                  <c:v>41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0-49F5-868A-B240C0CC8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840656"/>
        <c:axId val="65814448"/>
      </c:barChart>
      <c:catAx>
        <c:axId val="6584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814448"/>
        <c:crosses val="autoZero"/>
        <c:auto val="1"/>
        <c:lblAlgn val="ctr"/>
        <c:lblOffset val="100"/>
        <c:noMultiLvlLbl val="0"/>
      </c:catAx>
      <c:valAx>
        <c:axId val="65814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84065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 og grafer 2020'!$B$383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2020'!$A$384:$A$387</c:f>
              <c:strCache>
                <c:ptCount val="4"/>
                <c:pt idx="0">
                  <c:v>Andre nettstader</c:v>
                </c:pt>
                <c:pt idx="1">
                  <c:v>Ikkje digitalt tilgjengeleg</c:v>
                </c:pt>
                <c:pt idx="2">
                  <c:v>Eigen nettstad</c:v>
                </c:pt>
                <c:pt idx="3">
                  <c:v>Arkivportalen.no</c:v>
                </c:pt>
              </c:strCache>
            </c:strRef>
          </c:cat>
          <c:val>
            <c:numRef>
              <c:f>'Tab og grafer 2020'!$B$384:$B$387</c:f>
              <c:numCache>
                <c:formatCode>0%</c:formatCode>
                <c:ptCount val="4"/>
                <c:pt idx="0">
                  <c:v>0.18</c:v>
                </c:pt>
                <c:pt idx="1">
                  <c:v>0.51</c:v>
                </c:pt>
                <c:pt idx="2">
                  <c:v>0.28000000000000003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5-4DDC-AD71-2510CB06DE7A}"/>
            </c:ext>
          </c:extLst>
        </c:ser>
        <c:ser>
          <c:idx val="1"/>
          <c:order val="1"/>
          <c:tx>
            <c:strRef>
              <c:f>'Tab og grafer 2020'!$C$383</c:f>
              <c:strCache>
                <c:ptCount val="1"/>
                <c:pt idx="0">
                  <c:v>Arkivinstitusjonar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2020'!$A$384:$A$387</c:f>
              <c:strCache>
                <c:ptCount val="4"/>
                <c:pt idx="0">
                  <c:v>Andre nettstader</c:v>
                </c:pt>
                <c:pt idx="1">
                  <c:v>Ikkje digitalt tilgjengeleg</c:v>
                </c:pt>
                <c:pt idx="2">
                  <c:v>Eigen nettstad</c:v>
                </c:pt>
                <c:pt idx="3">
                  <c:v>Arkivportalen.no</c:v>
                </c:pt>
              </c:strCache>
            </c:strRef>
          </c:cat>
          <c:val>
            <c:numRef>
              <c:f>'Tab og grafer 2020'!$C$384:$C$387</c:f>
              <c:numCache>
                <c:formatCode>0%</c:formatCode>
                <c:ptCount val="4"/>
                <c:pt idx="0">
                  <c:v>0.11</c:v>
                </c:pt>
                <c:pt idx="1">
                  <c:v>0.21</c:v>
                </c:pt>
                <c:pt idx="2">
                  <c:v>0.5</c:v>
                </c:pt>
                <c:pt idx="3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5-4DDC-AD71-2510CB06DE7A}"/>
            </c:ext>
          </c:extLst>
        </c:ser>
        <c:ser>
          <c:idx val="2"/>
          <c:order val="2"/>
          <c:tx>
            <c:strRef>
              <c:f>'Tab og grafer 2020'!$D$383</c:f>
              <c:strCache>
                <c:ptCount val="1"/>
                <c:pt idx="0">
                  <c:v>Bibliotek og museum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2020'!$A$384:$A$387</c:f>
              <c:strCache>
                <c:ptCount val="4"/>
                <c:pt idx="0">
                  <c:v>Andre nettstader</c:v>
                </c:pt>
                <c:pt idx="1">
                  <c:v>Ikkje digitalt tilgjengeleg</c:v>
                </c:pt>
                <c:pt idx="2">
                  <c:v>Eigen nettstad</c:v>
                </c:pt>
                <c:pt idx="3">
                  <c:v>Arkivportalen.no</c:v>
                </c:pt>
              </c:strCache>
            </c:strRef>
          </c:cat>
          <c:val>
            <c:numRef>
              <c:f>'Tab og grafer 2020'!$D$384:$D$387</c:f>
              <c:numCache>
                <c:formatCode>0%</c:formatCode>
                <c:ptCount val="4"/>
                <c:pt idx="0">
                  <c:v>0.19</c:v>
                </c:pt>
                <c:pt idx="1">
                  <c:v>0.57999999999999996</c:v>
                </c:pt>
                <c:pt idx="2">
                  <c:v>0.23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B5-4DDC-AD71-2510CB06D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1394416"/>
        <c:axId val="1081378192"/>
      </c:barChart>
      <c:catAx>
        <c:axId val="108139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1378192"/>
        <c:crosses val="autoZero"/>
        <c:auto val="1"/>
        <c:lblAlgn val="ctr"/>
        <c:lblOffset val="100"/>
        <c:noMultiLvlLbl val="0"/>
      </c:catAx>
      <c:valAx>
        <c:axId val="108137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139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'Tab og grafer 2020'!$B$415</c:f>
              <c:strCache>
                <c:ptCount val="1"/>
                <c:pt idx="0">
                  <c:v>Førespurnader totalt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2020'!$A$416:$A$422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'Tab og grafer 2020'!$B$416:$B$422</c:f>
              <c:numCache>
                <c:formatCode>#,##0</c:formatCode>
                <c:ptCount val="7"/>
                <c:pt idx="0">
                  <c:v>89251</c:v>
                </c:pt>
                <c:pt idx="1">
                  <c:v>103962</c:v>
                </c:pt>
                <c:pt idx="2">
                  <c:v>79938</c:v>
                </c:pt>
                <c:pt idx="3">
                  <c:v>51164</c:v>
                </c:pt>
                <c:pt idx="4">
                  <c:v>60064</c:v>
                </c:pt>
                <c:pt idx="5">
                  <c:v>59311</c:v>
                </c:pt>
                <c:pt idx="6">
                  <c:v>63036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05-44D7-9ECF-8CC3B98D05DB}"/>
            </c:ext>
          </c:extLst>
        </c:ser>
        <c:ser>
          <c:idx val="1"/>
          <c:order val="1"/>
          <c:tx>
            <c:strRef>
              <c:f>'Tab og grafer 2020'!$C$415</c:f>
              <c:strCache>
                <c:ptCount val="1"/>
                <c:pt idx="0">
                  <c:v>Lesesalbesøk totalt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2020'!$A$416:$A$422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'Tab og grafer 2020'!$C$416:$C$422</c:f>
              <c:numCache>
                <c:formatCode>#,##0</c:formatCode>
                <c:ptCount val="7"/>
                <c:pt idx="0">
                  <c:v>35485</c:v>
                </c:pt>
                <c:pt idx="1">
                  <c:v>37299</c:v>
                </c:pt>
                <c:pt idx="2">
                  <c:v>33149</c:v>
                </c:pt>
                <c:pt idx="3">
                  <c:v>32799</c:v>
                </c:pt>
                <c:pt idx="4">
                  <c:v>32408</c:v>
                </c:pt>
                <c:pt idx="5">
                  <c:v>31876</c:v>
                </c:pt>
                <c:pt idx="6">
                  <c:v>13931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05-44D7-9ECF-8CC3B98D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5356432"/>
        <c:axId val="1105341456"/>
      </c:lineChart>
      <c:catAx>
        <c:axId val="110535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05341456"/>
        <c:crosses val="autoZero"/>
        <c:auto val="1"/>
        <c:lblAlgn val="ctr"/>
        <c:lblOffset val="100"/>
        <c:noMultiLvlLbl val="0"/>
      </c:catAx>
      <c:valAx>
        <c:axId val="110534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0535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2020'!$A$584:$A$588</c:f>
              <c:strCache>
                <c:ptCount val="5"/>
                <c:pt idx="0">
                  <c:v>Digitalarkivet</c:v>
                </c:pt>
                <c:pt idx="1">
                  <c:v>Fotoweb</c:v>
                </c:pt>
                <c:pt idx="2">
                  <c:v>Digitalt museum</c:v>
                </c:pt>
                <c:pt idx="3">
                  <c:v>Arkivportalen</c:v>
                </c:pt>
                <c:pt idx="4">
                  <c:v>Andre plassar</c:v>
                </c:pt>
              </c:strCache>
            </c:strRef>
          </c:cat>
          <c:val>
            <c:numRef>
              <c:f>'Tab og grafer 2020'!$B$584:$B$588</c:f>
              <c:numCache>
                <c:formatCode>General</c:formatCode>
                <c:ptCount val="5"/>
                <c:pt idx="0">
                  <c:v>28</c:v>
                </c:pt>
                <c:pt idx="1">
                  <c:v>14</c:v>
                </c:pt>
                <c:pt idx="2">
                  <c:v>45</c:v>
                </c:pt>
                <c:pt idx="3">
                  <c:v>36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5-480B-91A2-604C8DC66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6971696"/>
        <c:axId val="1736974608"/>
      </c:barChart>
      <c:catAx>
        <c:axId val="173697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36974608"/>
        <c:crosses val="autoZero"/>
        <c:auto val="1"/>
        <c:lblAlgn val="ctr"/>
        <c:lblOffset val="100"/>
        <c:noMultiLvlLbl val="0"/>
      </c:catAx>
      <c:valAx>
        <c:axId val="173697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369716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'Tab og grafer 2020'!$B$514</c:f>
              <c:strCache>
                <c:ptCount val="1"/>
                <c:pt idx="0">
                  <c:v>Unike brukarar i Digitalarkivet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2020'!$A$515:$A$521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'Tab og grafer 2020'!$B$515:$B$521</c:f>
              <c:numCache>
                <c:formatCode>#,##0</c:formatCode>
                <c:ptCount val="7"/>
                <c:pt idx="0">
                  <c:v>1100000</c:v>
                </c:pt>
                <c:pt idx="1">
                  <c:v>1500000</c:v>
                </c:pt>
                <c:pt idx="2">
                  <c:v>1300000</c:v>
                </c:pt>
                <c:pt idx="3">
                  <c:v>1600000</c:v>
                </c:pt>
                <c:pt idx="4">
                  <c:v>1000000</c:v>
                </c:pt>
                <c:pt idx="5">
                  <c:v>1100000</c:v>
                </c:pt>
                <c:pt idx="6">
                  <c:v>1600000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31-4580-B4F9-8F7B0BB0B241}"/>
            </c:ext>
          </c:extLst>
        </c:ser>
        <c:ser>
          <c:idx val="1"/>
          <c:order val="1"/>
          <c:tx>
            <c:strRef>
              <c:f>'Tab og grafer 2020'!$C$514</c:f>
              <c:strCache>
                <c:ptCount val="1"/>
                <c:pt idx="0">
                  <c:v>Besøk i Digitalarkivet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2020'!$A$515:$A$521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'Tab og grafer 2020'!$C$515:$C$521</c:f>
              <c:numCache>
                <c:formatCode>#,##0</c:formatCode>
                <c:ptCount val="7"/>
                <c:pt idx="0">
                  <c:v>5300000</c:v>
                </c:pt>
                <c:pt idx="1">
                  <c:v>4900000</c:v>
                </c:pt>
                <c:pt idx="2">
                  <c:v>5400000</c:v>
                </c:pt>
                <c:pt idx="3">
                  <c:v>6800000</c:v>
                </c:pt>
                <c:pt idx="4">
                  <c:v>5900000</c:v>
                </c:pt>
                <c:pt idx="5">
                  <c:v>6200000</c:v>
                </c:pt>
                <c:pt idx="6">
                  <c:v>7400000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31-4580-B4F9-8F7B0BB0B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121824"/>
        <c:axId val="304122240"/>
      </c:lineChart>
      <c:catAx>
        <c:axId val="3041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04122240"/>
        <c:crosses val="autoZero"/>
        <c:auto val="1"/>
        <c:lblAlgn val="ctr"/>
        <c:lblOffset val="100"/>
        <c:noMultiLvlLbl val="0"/>
      </c:catAx>
      <c:valAx>
        <c:axId val="30412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0412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'Tab og grafer 2020'!$B$446</c:f>
              <c:strCache>
                <c:ptCount val="1"/>
                <c:pt idx="0">
                  <c:v>Arkivrelaterte årsverk totalt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2020'!$A$447:$A$451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'Tab og grafer 2020'!$B$447:$B$451</c:f>
              <c:numCache>
                <c:formatCode>General</c:formatCode>
                <c:ptCount val="5"/>
                <c:pt idx="0">
                  <c:v>759</c:v>
                </c:pt>
                <c:pt idx="1">
                  <c:v>786</c:v>
                </c:pt>
                <c:pt idx="2">
                  <c:v>793</c:v>
                </c:pt>
                <c:pt idx="3">
                  <c:v>843</c:v>
                </c:pt>
                <c:pt idx="4" formatCode="#,##0">
                  <c:v>871.9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7B-43B4-9478-E233BF28DC1E}"/>
            </c:ext>
          </c:extLst>
        </c:ser>
        <c:ser>
          <c:idx val="1"/>
          <c:order val="1"/>
          <c:tx>
            <c:strRef>
              <c:f>'Tab og grafer 2020'!$C$446</c:f>
              <c:strCache>
                <c:ptCount val="1"/>
                <c:pt idx="0">
                  <c:v>Arkivfaglege årsverk totalt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2020'!$A$447:$A$451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'Tab og grafer 2020'!$C$447:$C$451</c:f>
              <c:numCache>
                <c:formatCode>General</c:formatCode>
                <c:ptCount val="5"/>
                <c:pt idx="0">
                  <c:v>637</c:v>
                </c:pt>
                <c:pt idx="1">
                  <c:v>671</c:v>
                </c:pt>
                <c:pt idx="2">
                  <c:v>695</c:v>
                </c:pt>
                <c:pt idx="3">
                  <c:v>722</c:v>
                </c:pt>
                <c:pt idx="4" formatCode="#,##0">
                  <c:v>755.30000000000007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7B-43B4-9478-E233BF28D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7921984"/>
        <c:axId val="1107924064"/>
      </c:lineChart>
      <c:catAx>
        <c:axId val="110792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07924064"/>
        <c:crosses val="autoZero"/>
        <c:auto val="1"/>
        <c:lblAlgn val="ctr"/>
        <c:lblOffset val="100"/>
        <c:noMultiLvlLbl val="0"/>
      </c:catAx>
      <c:valAx>
        <c:axId val="1107924064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0792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2020'!$A$186:$A$189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'Tab og grafer 2020'!$B$186:$B$189</c:f>
              <c:numCache>
                <c:formatCode>#,##0</c:formatCode>
                <c:ptCount val="4"/>
                <c:pt idx="0">
                  <c:v>51268</c:v>
                </c:pt>
                <c:pt idx="1">
                  <c:v>63311</c:v>
                </c:pt>
                <c:pt idx="2">
                  <c:v>108373</c:v>
                </c:pt>
                <c:pt idx="3">
                  <c:v>155055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A5-4B91-A05E-AC72E561D263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71718463"/>
        <c:axId val="971710975"/>
      </c:lineChart>
      <c:catAx>
        <c:axId val="97171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71710975"/>
        <c:crosses val="autoZero"/>
        <c:auto val="1"/>
        <c:lblAlgn val="ctr"/>
        <c:lblOffset val="100"/>
        <c:noMultiLvlLbl val="0"/>
      </c:catAx>
      <c:valAx>
        <c:axId val="971710975"/>
        <c:scaling>
          <c:orientation val="minMax"/>
          <c:max val="1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71718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64169813279"/>
          <c:y val="0.13227890606567391"/>
          <c:w val="0.43716247230730354"/>
          <c:h val="0.73820317724446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2020'!$A$619:$A$625</c:f>
              <c:strCache>
                <c:ptCount val="7"/>
                <c:pt idx="0">
                  <c:v>Anna</c:v>
                </c:pt>
                <c:pt idx="1">
                  <c:v>Aviser</c:v>
                </c:pt>
                <c:pt idx="2">
                  <c:v>Andre tidsskrift</c:v>
                </c:pt>
                <c:pt idx="3">
                  <c:v>Fagtidsskrift</c:v>
                </c:pt>
                <c:pt idx="4">
                  <c:v>Eigen nettstad</c:v>
                </c:pt>
                <c:pt idx="5">
                  <c:v>Eigen formidlingsblogg</c:v>
                </c:pt>
                <c:pt idx="6">
                  <c:v>Sosiale medium (Facebook/Twitter/Instagram++)</c:v>
                </c:pt>
              </c:strCache>
            </c:strRef>
          </c:cat>
          <c:val>
            <c:numRef>
              <c:f>'Tab og grafer 2020'!$B$619:$B$625</c:f>
              <c:numCache>
                <c:formatCode>0%</c:formatCode>
                <c:ptCount val="7"/>
                <c:pt idx="0">
                  <c:v>0.26</c:v>
                </c:pt>
                <c:pt idx="1">
                  <c:v>0.33</c:v>
                </c:pt>
                <c:pt idx="2">
                  <c:v>0.22</c:v>
                </c:pt>
                <c:pt idx="3">
                  <c:v>0.67</c:v>
                </c:pt>
                <c:pt idx="4">
                  <c:v>0.93</c:v>
                </c:pt>
                <c:pt idx="5">
                  <c:v>0.19</c:v>
                </c:pt>
                <c:pt idx="6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B-441A-A2AE-A0688208F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3691472"/>
        <c:axId val="623681488"/>
      </c:barChart>
      <c:catAx>
        <c:axId val="62369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3681488"/>
        <c:crosses val="autoZero"/>
        <c:auto val="1"/>
        <c:lblAlgn val="ctr"/>
        <c:lblOffset val="100"/>
        <c:noMultiLvlLbl val="0"/>
      </c:catAx>
      <c:valAx>
        <c:axId val="623681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36914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'Tab og grafer 2020'!$A$574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2020'!$B$573:$C$573</c:f>
              <c:strCache>
                <c:ptCount val="2"/>
                <c:pt idx="0">
                  <c:v>Tilbyr ordninga depot for papirarkiv?</c:v>
                </c:pt>
                <c:pt idx="1">
                  <c:v>Tilbyr ordninga depot for elektronisk arkiv?</c:v>
                </c:pt>
              </c:strCache>
            </c:strRef>
          </c:cat>
          <c:val>
            <c:numRef>
              <c:f>'Tab og grafer 2020'!$B$574:$C$574</c:f>
              <c:numCache>
                <c:formatCode>General</c:formatCode>
                <c:ptCount val="2"/>
                <c:pt idx="0">
                  <c:v>20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6-4DF8-B4B4-A7661E49EC6E}"/>
            </c:ext>
          </c:extLst>
        </c:ser>
        <c:ser>
          <c:idx val="1"/>
          <c:order val="1"/>
          <c:tx>
            <c:strRef>
              <c:f>'Tab og grafer 2020'!$A$575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F6-4DF8-B4B4-A7661E49E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2020'!$B$573:$C$573</c:f>
              <c:strCache>
                <c:ptCount val="2"/>
                <c:pt idx="0">
                  <c:v>Tilbyr ordninga depot for papirarkiv?</c:v>
                </c:pt>
                <c:pt idx="1">
                  <c:v>Tilbyr ordninga depot for elektronisk arkiv?</c:v>
                </c:pt>
              </c:strCache>
            </c:strRef>
          </c:cat>
          <c:val>
            <c:numRef>
              <c:f>'Tab og grafer 2020'!$B$575:$C$575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6-4DF8-B4B4-A7661E49E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6940496"/>
        <c:axId val="1736950064"/>
      </c:barChart>
      <c:catAx>
        <c:axId val="173694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36950064"/>
        <c:crosses val="autoZero"/>
        <c:auto val="1"/>
        <c:lblAlgn val="ctr"/>
        <c:lblOffset val="100"/>
        <c:noMultiLvlLbl val="0"/>
      </c:catAx>
      <c:valAx>
        <c:axId val="173695006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369404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48500868003685"/>
          <c:y val="8.0000382011553475E-2"/>
          <c:w val="0.36446152330346732"/>
          <c:h val="0.736218236833633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2020'!$A$633:$A$637</c:f>
              <c:strCache>
                <c:ptCount val="5"/>
                <c:pt idx="0">
                  <c:v>Anna</c:v>
                </c:pt>
                <c:pt idx="1">
                  <c:v>Rådgjeving ved kjøp og innføring av elektronisk system</c:v>
                </c:pt>
                <c:pt idx="2">
                  <c:v>Faglege møte med eigar/medeigar/medlem</c:v>
                </c:pt>
                <c:pt idx="3">
                  <c:v>Fagleg rettleiing</c:v>
                </c:pt>
                <c:pt idx="4">
                  <c:v>Kurs</c:v>
                </c:pt>
              </c:strCache>
            </c:strRef>
          </c:cat>
          <c:val>
            <c:numRef>
              <c:f>'Tab og grafer 2020'!$B$633:$B$637</c:f>
              <c:numCache>
                <c:formatCode>0%</c:formatCode>
                <c:ptCount val="5"/>
                <c:pt idx="0">
                  <c:v>0.35</c:v>
                </c:pt>
                <c:pt idx="1">
                  <c:v>0.95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5-4778-BAB9-368FA373E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7877248"/>
        <c:axId val="627883904"/>
      </c:barChart>
      <c:catAx>
        <c:axId val="62787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7883904"/>
        <c:crosses val="autoZero"/>
        <c:auto val="1"/>
        <c:lblAlgn val="ctr"/>
        <c:lblOffset val="100"/>
        <c:noMultiLvlLbl val="0"/>
      </c:catAx>
      <c:valAx>
        <c:axId val="6278839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787724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19-4E68-A80A-3609C2966D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19-4E68-A80A-3609C2966D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19-4E68-A80A-3609C2966D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19-4E68-A80A-3609C2966D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19-4E68-A80A-3609C2966DD7}"/>
              </c:ext>
            </c:extLst>
          </c:dPt>
          <c:dLbls>
            <c:dLbl>
              <c:idx val="0"/>
              <c:layout>
                <c:manualLayout>
                  <c:x val="1.9625033109393345E-2"/>
                  <c:y val="3.3066335458067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80050085482435"/>
                      <c:h val="0.111563554555680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D19-4E68-A80A-3609C2966DD7}"/>
                </c:ext>
              </c:extLst>
            </c:dLbl>
            <c:dLbl>
              <c:idx val="1"/>
              <c:layout>
                <c:manualLayout>
                  <c:x val="-0.12670084883254989"/>
                  <c:y val="1.74006723972936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604372847889426"/>
                      <c:h val="0.1471837895263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D19-4E68-A80A-3609C2966DD7}"/>
                </c:ext>
              </c:extLst>
            </c:dLbl>
            <c:dLbl>
              <c:idx val="2"/>
              <c:layout>
                <c:manualLayout>
                  <c:x val="-5.606241421657155E-2"/>
                  <c:y val="9.46836332958380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41804522141157"/>
                      <c:h val="0.10411573553305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D19-4E68-A80A-3609C2966DD7}"/>
                </c:ext>
              </c:extLst>
            </c:dLbl>
            <c:dLbl>
              <c:idx val="3"/>
              <c:layout>
                <c:manualLayout>
                  <c:x val="-5.0926533265910567E-2"/>
                  <c:y val="2.799650043744531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39497700402131"/>
                      <c:h val="0.107295963004624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D19-4E68-A80A-3609C2966DD7}"/>
                </c:ext>
              </c:extLst>
            </c:dLbl>
            <c:dLbl>
              <c:idx val="4"/>
              <c:layout>
                <c:manualLayout>
                  <c:x val="0.2149852273851765"/>
                  <c:y val="-1.30690380120395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19-4E68-A80A-3609C2966D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 og grafer 2020'!$A$16:$A$20</c:f>
              <c:strCache>
                <c:ptCount val="5"/>
                <c:pt idx="0">
                  <c:v>Arkivverket</c:v>
                </c:pt>
                <c:pt idx="1">
                  <c:v>(Fylkes)kommunale arkivinstitusjonar</c:v>
                </c:pt>
                <c:pt idx="2">
                  <c:v>Andre arkivinstitusjonar</c:v>
                </c:pt>
                <c:pt idx="3">
                  <c:v>Bibliotek/lokalhistoriske arkiv</c:v>
                </c:pt>
                <c:pt idx="4">
                  <c:v>Museum</c:v>
                </c:pt>
              </c:strCache>
            </c:strRef>
          </c:cat>
          <c:val>
            <c:numRef>
              <c:f>'Tab og grafer 2020'!$B$16:$B$20</c:f>
              <c:numCache>
                <c:formatCode>#,##0</c:formatCode>
                <c:ptCount val="5"/>
                <c:pt idx="0">
                  <c:v>271570</c:v>
                </c:pt>
                <c:pt idx="1">
                  <c:v>266988.19999999995</c:v>
                </c:pt>
                <c:pt idx="2">
                  <c:v>15036.5</c:v>
                </c:pt>
                <c:pt idx="3">
                  <c:v>19126.18</c:v>
                </c:pt>
                <c:pt idx="4">
                  <c:v>35959.089999999997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19-4E68-A80A-3609C2966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 og grafer 2020'!$A$25:$A$31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'Tab og grafer 2020'!$B$25:$B$31</c:f>
              <c:numCache>
                <c:formatCode>#,##0</c:formatCode>
                <c:ptCount val="7"/>
                <c:pt idx="0">
                  <c:v>504925</c:v>
                </c:pt>
                <c:pt idx="1">
                  <c:v>508650</c:v>
                </c:pt>
                <c:pt idx="2">
                  <c:v>532053</c:v>
                </c:pt>
                <c:pt idx="3">
                  <c:v>551460</c:v>
                </c:pt>
                <c:pt idx="4">
                  <c:v>571083</c:v>
                </c:pt>
                <c:pt idx="5">
                  <c:v>598765</c:v>
                </c:pt>
                <c:pt idx="6">
                  <c:v>608679.97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E3-4435-AD62-AACEECE91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554783"/>
        <c:axId val="1127541471"/>
      </c:lineChart>
      <c:catAx>
        <c:axId val="112755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27541471"/>
        <c:crosses val="autoZero"/>
        <c:auto val="1"/>
        <c:lblAlgn val="ctr"/>
        <c:lblOffset val="100"/>
        <c:noMultiLvlLbl val="0"/>
      </c:catAx>
      <c:valAx>
        <c:axId val="1127541471"/>
        <c:scaling>
          <c:orientation val="minMax"/>
          <c:max val="650000"/>
          <c:min val="4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27554783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EE-4BD8-A515-EED7FBB63C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EE-4BD8-A515-EED7FBB63CC6}"/>
              </c:ext>
            </c:extLst>
          </c:dPt>
          <c:dLbls>
            <c:dLbl>
              <c:idx val="0"/>
              <c:layout>
                <c:manualLayout>
                  <c:x val="-0.11387742553828839"/>
                  <c:y val="-0.168581558916898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EE-4BD8-A515-EED7FBB63CC6}"/>
                </c:ext>
              </c:extLst>
            </c:dLbl>
            <c:dLbl>
              <c:idx val="1"/>
              <c:layout>
                <c:manualLayout>
                  <c:x val="8.5692819182545274E-2"/>
                  <c:y val="0.176236638221765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EE-4BD8-A515-EED7FBB63C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 og grafer 2020'!$A$38:$A$39</c:f>
              <c:strCache>
                <c:ptCount val="2"/>
                <c:pt idx="0">
                  <c:v>Ordna</c:v>
                </c:pt>
                <c:pt idx="1">
                  <c:v>Ikkje ordna</c:v>
                </c:pt>
              </c:strCache>
            </c:strRef>
          </c:cat>
          <c:val>
            <c:numRef>
              <c:f>'Tab og grafer 2020'!$B$38:$B$39</c:f>
              <c:numCache>
                <c:formatCode>#,##0</c:formatCode>
                <c:ptCount val="2"/>
                <c:pt idx="0">
                  <c:v>446132.36999999994</c:v>
                </c:pt>
                <c:pt idx="1">
                  <c:v>162547.60000000003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EE-4BD8-A515-EED7FBB63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4F-45DA-B984-5E09F21700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4F-45DA-B984-5E09F21700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 og grafer 2020'!$A$76:$A$77</c:f>
              <c:strCache>
                <c:ptCount val="2"/>
                <c:pt idx="0">
                  <c:v>Registrert</c:v>
                </c:pt>
                <c:pt idx="1">
                  <c:v>Ikkje registrert</c:v>
                </c:pt>
              </c:strCache>
            </c:strRef>
          </c:cat>
          <c:val>
            <c:numRef>
              <c:f>'Tab og grafer 2020'!$B$76:$B$77</c:f>
              <c:numCache>
                <c:formatCode>#,##0</c:formatCode>
                <c:ptCount val="2"/>
                <c:pt idx="0">
                  <c:v>97391</c:v>
                </c:pt>
                <c:pt idx="1">
                  <c:v>21686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F-45DA-B984-5E09F2170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9C-4408-928C-EB1336091A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9C-4408-928C-EB1336091A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'Tab og grafer 2020'!$A$81:$A$82</c:f>
              <c:strCache>
                <c:ptCount val="2"/>
                <c:pt idx="0">
                  <c:v>Publisert</c:v>
                </c:pt>
                <c:pt idx="1">
                  <c:v>Ikkje publisert</c:v>
                </c:pt>
              </c:strCache>
            </c:strRef>
          </c:cat>
          <c:val>
            <c:numRef>
              <c:f>'Tab og grafer 2020'!$B$81:$B$82</c:f>
              <c:numCache>
                <c:formatCode>#,##0</c:formatCode>
                <c:ptCount val="2"/>
                <c:pt idx="0">
                  <c:v>72572</c:v>
                </c:pt>
                <c:pt idx="1">
                  <c:v>46505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9C-4408-928C-EB1336091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 og grafer 2020'!$B$98</c:f>
              <c:strCache>
                <c:ptCount val="1"/>
                <c:pt idx="0">
                  <c:v>Del arkiv registrert i Asta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2020'!$A$99:$A$106</c:f>
              <c:strCache>
                <c:ptCount val="8"/>
                <c:pt idx="0">
                  <c:v>Alle institusjonar totalt</c:v>
                </c:pt>
                <c:pt idx="1">
                  <c:v>Museum</c:v>
                </c:pt>
                <c:pt idx="2">
                  <c:v>Lokalhistoriske arkiv og samlingar</c:v>
                </c:pt>
                <c:pt idx="3">
                  <c:v>Folkebibliotek</c:v>
                </c:pt>
                <c:pt idx="4">
                  <c:v>Fagbibliotek/dokumentasjonssenter</c:v>
                </c:pt>
                <c:pt idx="5">
                  <c:v>Andre arkivinstitusjonar</c:v>
                </c:pt>
                <c:pt idx="6">
                  <c:v>(Fylkes)kommunale arkivinstitusjonar</c:v>
                </c:pt>
                <c:pt idx="7">
                  <c:v>Arkivverket</c:v>
                </c:pt>
              </c:strCache>
            </c:strRef>
          </c:cat>
          <c:val>
            <c:numRef>
              <c:f>'Tab og grafer 2020'!$B$99:$B$106</c:f>
              <c:numCache>
                <c:formatCode>0%</c:formatCode>
                <c:ptCount val="8"/>
                <c:pt idx="0">
                  <c:v>0.81788254658750226</c:v>
                </c:pt>
                <c:pt idx="1">
                  <c:v>0.57412278524988836</c:v>
                </c:pt>
                <c:pt idx="2">
                  <c:v>0.24867724867724866</c:v>
                </c:pt>
                <c:pt idx="3">
                  <c:v>0.11813537675606642</c:v>
                </c:pt>
                <c:pt idx="4">
                  <c:v>0.1915617128463476</c:v>
                </c:pt>
                <c:pt idx="5">
                  <c:v>0.9729912221471978</c:v>
                </c:pt>
                <c:pt idx="6">
                  <c:v>0.93804755944931162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F-4A7B-ABBB-CB9AAB9C7BF1}"/>
            </c:ext>
          </c:extLst>
        </c:ser>
        <c:ser>
          <c:idx val="1"/>
          <c:order val="1"/>
          <c:tx>
            <c:strRef>
              <c:f>'Tab og grafer 2020'!$C$98</c:f>
              <c:strCache>
                <c:ptCount val="1"/>
                <c:pt idx="0">
                  <c:v>Del arkiv (kataloginfo) på Arkivportalen.no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og grafer 2020'!$A$99:$A$106</c:f>
              <c:strCache>
                <c:ptCount val="8"/>
                <c:pt idx="0">
                  <c:v>Alle institusjonar totalt</c:v>
                </c:pt>
                <c:pt idx="1">
                  <c:v>Museum</c:v>
                </c:pt>
                <c:pt idx="2">
                  <c:v>Lokalhistoriske arkiv og samlingar</c:v>
                </c:pt>
                <c:pt idx="3">
                  <c:v>Folkebibliotek</c:v>
                </c:pt>
                <c:pt idx="4">
                  <c:v>Fagbibliotek/dokumentasjonssenter</c:v>
                </c:pt>
                <c:pt idx="5">
                  <c:v>Andre arkivinstitusjonar</c:v>
                </c:pt>
                <c:pt idx="6">
                  <c:v>(Fylkes)kommunale arkivinstitusjonar</c:v>
                </c:pt>
                <c:pt idx="7">
                  <c:v>Arkivverket</c:v>
                </c:pt>
              </c:strCache>
            </c:strRef>
          </c:cat>
          <c:val>
            <c:numRef>
              <c:f>'Tab og grafer 2020'!$C$99:$C$106</c:f>
              <c:numCache>
                <c:formatCode>0%</c:formatCode>
                <c:ptCount val="8"/>
                <c:pt idx="0">
                  <c:v>0.60945438665737295</c:v>
                </c:pt>
                <c:pt idx="1">
                  <c:v>0.27604347610303243</c:v>
                </c:pt>
                <c:pt idx="2">
                  <c:v>0.14285714285714285</c:v>
                </c:pt>
                <c:pt idx="3">
                  <c:v>5.938697318007663E-2</c:v>
                </c:pt>
                <c:pt idx="4">
                  <c:v>0.16083123425692694</c:v>
                </c:pt>
                <c:pt idx="5">
                  <c:v>0.87981093855503034</c:v>
                </c:pt>
                <c:pt idx="6">
                  <c:v>0.6339343097791158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7F-4A7B-ABBB-CB9AAB9C7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1174160"/>
        <c:axId val="1491176240"/>
      </c:barChart>
      <c:catAx>
        <c:axId val="149117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91176240"/>
        <c:crosses val="autoZero"/>
        <c:auto val="1"/>
        <c:lblAlgn val="ctr"/>
        <c:lblOffset val="100"/>
        <c:noMultiLvlLbl val="0"/>
      </c:catAx>
      <c:valAx>
        <c:axId val="149117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9117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8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9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0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6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8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9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0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0.91289</cdr:x>
      <cdr:y>0.01797</cdr:y>
    </cdr:from>
    <cdr:to>
      <cdr:x>0.97978</cdr:x>
      <cdr:y>0.91517</cdr:y>
    </cdr:to>
    <cdr:sp macro="" textlink="">
      <cdr:nvSpPr>
        <cdr:cNvPr id="2" name="TekstSylinder 1">
          <a:extLst xmlns:a="http://schemas.openxmlformats.org/drawingml/2006/main">
            <a:ext uri="{FF2B5EF4-FFF2-40B4-BE49-F238E27FC236}">
              <a16:creationId xmlns:a16="http://schemas.microsoft.com/office/drawing/2014/main" id="{E50E02C5-0D68-4AE5-8D49-CC43B9E6604D}"/>
            </a:ext>
          </a:extLst>
        </cdr:cNvPr>
        <cdr:cNvSpPr txBox="1"/>
      </cdr:nvSpPr>
      <cdr:spPr>
        <a:xfrm xmlns:a="http://schemas.openxmlformats.org/drawingml/2006/main">
          <a:off x="5589589" y="39689"/>
          <a:ext cx="409575" cy="1981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800" dirty="0"/>
            <a:t>Resp</a:t>
          </a:r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25</a:t>
          </a:r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5</a:t>
          </a:r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25</a:t>
          </a:r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18</a:t>
          </a:r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6</a:t>
          </a:r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9</a:t>
          </a:r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0.91742</cdr:x>
      <cdr:y>0</cdr:y>
    </cdr:from>
    <cdr:to>
      <cdr:x>0.99125</cdr:x>
      <cdr:y>1</cdr:y>
    </cdr:to>
    <cdr:sp macro="" textlink="">
      <cdr:nvSpPr>
        <cdr:cNvPr id="2" name="TekstSylinder 1">
          <a:extLst xmlns:a="http://schemas.openxmlformats.org/drawingml/2006/main">
            <a:ext uri="{FF2B5EF4-FFF2-40B4-BE49-F238E27FC236}">
              <a16:creationId xmlns:a16="http://schemas.microsoft.com/office/drawing/2014/main" id="{82A75E34-AAAA-4C52-B2B1-3351D30B5D78}"/>
            </a:ext>
          </a:extLst>
        </cdr:cNvPr>
        <cdr:cNvSpPr txBox="1"/>
      </cdr:nvSpPr>
      <cdr:spPr>
        <a:xfrm xmlns:a="http://schemas.openxmlformats.org/drawingml/2006/main">
          <a:off x="5326063" y="0"/>
          <a:ext cx="428625" cy="2513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800" dirty="0"/>
            <a:t>Resp</a:t>
          </a:r>
        </a:p>
        <a:p xmlns:a="http://schemas.openxmlformats.org/drawingml/2006/main">
          <a:endParaRPr lang="nb-NO" sz="600" dirty="0"/>
        </a:p>
        <a:p xmlns:a="http://schemas.openxmlformats.org/drawingml/2006/main">
          <a:endParaRPr lang="nb-NO" sz="4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20</a:t>
          </a:r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20</a:t>
          </a:r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20</a:t>
          </a:r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19</a:t>
          </a:r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endParaRPr lang="nb-NO" sz="800" dirty="0"/>
        </a:p>
        <a:p xmlns:a="http://schemas.openxmlformats.org/drawingml/2006/main">
          <a:r>
            <a:rPr lang="nb-NO" sz="800" dirty="0"/>
            <a:t>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52B9-1E09-0042-B19B-912536FC0BAC}" type="datetimeFigureOut">
              <a:rPr lang="nb-NO" smtClean="0"/>
              <a:t>14.06.2021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65BA8-1645-2A4F-B869-40F264D901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805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905-8467-8049-88DA-6FC126AC08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85D38-A98B-2A4E-B604-B020EB78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85D38-A98B-2A4E-B604-B020EB7883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*Med uttrekk meiner ein det datainnhaldet som skal hentast ut av eit system og inngå som hovuddel i arkivversjonen. Vi forstår det likevel slik at arkivinstitusjonar rapporterer om uttrekk som følgjer standarden, mens museum og bibliotek nemner alle digitale førekomstar av arkiv, t.d. på minnepinnar ol.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85D38-A98B-2A4E-B604-B020EB7883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5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n-NO" sz="1800" b="0" i="0" u="none" strike="noStrike" baseline="0" dirty="0">
                <a:latin typeface="Source Sans Pro" panose="020B0503030403020204" pitchFamily="34" charset="0"/>
              </a:rPr>
              <a:t>* For institusjonar med meir enn 1 500 GB og som samstundes </a:t>
            </a:r>
            <a:r>
              <a:rPr lang="nn-NO" sz="1800" b="0" i="0" u="none" strike="noStrike" baseline="0" dirty="0" err="1">
                <a:latin typeface="Source Sans Pro" panose="020B0503030403020204" pitchFamily="34" charset="0"/>
              </a:rPr>
              <a:t>oppgir</a:t>
            </a:r>
            <a:r>
              <a:rPr lang="nn-NO" sz="1800" b="0" i="0" u="none" strike="noStrike" baseline="0" dirty="0">
                <a:latin typeface="Source Sans Pro" panose="020B0503030403020204" pitchFamily="34" charset="0"/>
              </a:rPr>
              <a:t> uttrekk frå private aktørar.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85D38-A98B-2A4E-B604-B020EB7883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3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b="0" i="0" u="none" strike="noStrike" baseline="0" dirty="0">
                <a:latin typeface="Source Sans Pro Light" panose="020B0604020202020204" pitchFamily="34" charset="0"/>
              </a:rPr>
              <a:t>Tala for utviklinga i besøk i Digitalarkivet er henta frå Arkivverkets årsrapport for 2020 og føregåande år. Talet for 2019 er justert ned i forhold til rapporteringa for 2019. Tal på unike brukarar i 2019 var berekna feil, og har blitt retta opp. Talet var då 1,4 millionar og ga ein auke på 40 % frå 2018 til 2019. Det var framleis ein auke frå 2018 til 2019, men </a:t>
            </a:r>
            <a:r>
              <a:rPr lang="nn-NO" sz="1800" b="0" i="0" u="none" strike="noStrike" baseline="0" dirty="0" err="1">
                <a:latin typeface="Source Sans Pro Light" panose="020B0604020202020204" pitchFamily="34" charset="0"/>
              </a:rPr>
              <a:t>nedjustert</a:t>
            </a:r>
            <a:r>
              <a:rPr lang="nn-NO" sz="1800" b="0" i="0" u="none" strike="noStrike" baseline="0" dirty="0">
                <a:latin typeface="Source Sans Pro Light" panose="020B0604020202020204" pitchFamily="34" charset="0"/>
              </a:rPr>
              <a:t> til talet 1,1 og ein auke på 10 %.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85D38-A98B-2A4E-B604-B020EB7883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 - Svart kor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0" y="1524000"/>
            <a:ext cx="7620000" cy="3810000"/>
          </a:xfrm>
          <a:prstGeom prst="rect">
            <a:avLst/>
          </a:prstGeom>
          <a:solidFill>
            <a:schemeClr val="tx1">
              <a:alpha val="7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0" y="2260600"/>
            <a:ext cx="7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6988" y="2590800"/>
            <a:ext cx="7021512" cy="826945"/>
          </a:xfrm>
        </p:spPr>
        <p:txBody>
          <a:bodyPr wrap="none" lIns="0" tIns="46800" rIns="0" bIns="216000" anchor="b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Legg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6987" y="3417745"/>
            <a:ext cx="7021513" cy="1800178"/>
          </a:xfrm>
        </p:spPr>
        <p:txBody>
          <a:bodyPr tIns="216000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Legg inn undertittel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-726090"/>
            <a:ext cx="9623468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Sett inn bakgrunnsbilde ved å formatere bakgrunnen på lysbildet: </a:t>
            </a:r>
            <a:br>
              <a:rPr lang="nb-NO" dirty="0"/>
            </a:br>
            <a:r>
              <a:rPr lang="nb-NO" dirty="0"/>
              <a:t>Høyreklikk på bakgrunnen, velg «Formater bakgrunn», «Bilde…» </a:t>
            </a:r>
            <a:r>
              <a:rPr lang="nb-NO" baseline="0" dirty="0"/>
              <a:t>og velg et annet bilde som bakgrunn</a:t>
            </a:r>
            <a:endParaRPr lang="nb-NO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3086100" y="1524000"/>
            <a:ext cx="0" cy="736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950" y="1760585"/>
            <a:ext cx="330200" cy="355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332288" y="3429000"/>
            <a:ext cx="35274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550988" y="1746135"/>
            <a:ext cx="1016000" cy="901989"/>
          </a:xfrm>
          <a:prstGeom prst="rect">
            <a:avLst/>
          </a:prstGeom>
        </p:spPr>
        <p:txBody>
          <a:bodyPr vert="horz" lIns="36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i="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03388" y="4859020"/>
            <a:ext cx="1765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3387" y="1854834"/>
            <a:ext cx="4392613" cy="2910205"/>
          </a:xfrm>
        </p:spPr>
        <p:txBody>
          <a:bodyPr lIns="0">
            <a:normAutofit/>
          </a:bodyPr>
          <a:lstStyle>
            <a:lvl1pPr marL="0" indent="0">
              <a:buNone/>
              <a:defRPr sz="3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03388" y="5031091"/>
            <a:ext cx="4392612" cy="531163"/>
          </a:xfrm>
        </p:spPr>
        <p:txBody>
          <a:bodyPr lIns="0"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legge til navn/kilde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59600" y="517525"/>
            <a:ext cx="5232400" cy="6064250"/>
          </a:xfrm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11418" y="2338087"/>
            <a:ext cx="8569164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703388" y="2465162"/>
            <a:ext cx="8785224" cy="1759588"/>
          </a:xfrm>
        </p:spPr>
        <p:txBody>
          <a:bodyPr bIns="216000" anchor="ctr" anchorCtr="1">
            <a:normAutofit/>
          </a:bodyPr>
          <a:lstStyle>
            <a:lvl1pPr algn="ctr">
              <a:defRPr sz="4800" baseline="0"/>
            </a:lvl1pPr>
          </a:lstStyle>
          <a:p>
            <a:r>
              <a:rPr lang="nb-NO" noProof="0" dirty="0"/>
              <a:t>Legg inn skillearktekst</a:t>
            </a:r>
          </a:p>
        </p:txBody>
      </p:sp>
    </p:spTree>
    <p:extLst>
      <p:ext uri="{BB962C8B-B14F-4D97-AF65-F5344CB8AC3E}">
        <p14:creationId xmlns:p14="http://schemas.microsoft.com/office/powerpoint/2010/main" val="89839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11418" y="2338087"/>
            <a:ext cx="8569164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703388" y="2465162"/>
            <a:ext cx="8785224" cy="1759588"/>
          </a:xfrm>
        </p:spPr>
        <p:txBody>
          <a:bodyPr bIns="216000" anchor="ctr" anchorCtr="1">
            <a:normAutofit/>
          </a:bodyPr>
          <a:lstStyle>
            <a:lvl1pPr algn="ctr">
              <a:defRPr sz="4800" baseline="0"/>
            </a:lvl1pPr>
          </a:lstStyle>
          <a:p>
            <a:r>
              <a:rPr lang="nb-NO" noProof="0" dirty="0"/>
              <a:t>Legg inn skillearktekst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282177" y="6583680"/>
            <a:ext cx="1909823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2514"/>
            <a:ext cx="12192000" cy="633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 userDrawn="1"/>
        </p:nvSpPr>
        <p:spPr>
          <a:xfrm>
            <a:off x="1811418" y="2338087"/>
            <a:ext cx="8569164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703388" y="2465162"/>
            <a:ext cx="8785224" cy="1759588"/>
          </a:xfrm>
        </p:spPr>
        <p:txBody>
          <a:bodyPr bIns="216000" anchor="ctr" anchorCtr="1">
            <a:normAutofit/>
          </a:bodyPr>
          <a:lstStyle>
            <a:lvl1pPr algn="ctr">
              <a:defRPr sz="4800" baseline="0"/>
            </a:lvl1pPr>
          </a:lstStyle>
          <a:p>
            <a:r>
              <a:rPr lang="nb-NO" noProof="0" dirty="0"/>
              <a:t>Legg inn skillearktekst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2514"/>
            <a:ext cx="12192000" cy="63354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 userDrawn="1"/>
        </p:nvSpPr>
        <p:spPr>
          <a:xfrm>
            <a:off x="1811418" y="2338087"/>
            <a:ext cx="8569164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703388" y="2465162"/>
            <a:ext cx="8785224" cy="1759588"/>
          </a:xfrm>
        </p:spPr>
        <p:txBody>
          <a:bodyPr bIns="216000" anchor="ctr" anchorCtr="1">
            <a:normAutofit/>
          </a:bodyPr>
          <a:lstStyle>
            <a:lvl1pPr algn="ctr">
              <a:defRPr sz="4800" baseline="0"/>
            </a:lvl1pPr>
          </a:lstStyle>
          <a:p>
            <a:r>
              <a:rPr lang="nb-NO" noProof="0" dirty="0"/>
              <a:t>Legg inn skillearktekst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 - Hvitt ko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1" y="2260600"/>
            <a:ext cx="7620000" cy="307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32288" y="3429000"/>
            <a:ext cx="35274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6988" y="2317559"/>
            <a:ext cx="7021512" cy="1111441"/>
          </a:xfrm>
        </p:spPr>
        <p:txBody>
          <a:bodyPr wrap="none" lIns="0" tIns="46800" rIns="0" bIns="216000" anchor="b">
            <a:normAutofit/>
          </a:bodyPr>
          <a:lstStyle>
            <a:lvl1pPr algn="ctr">
              <a:defRPr sz="4800"/>
            </a:lvl1pPr>
          </a:lstStyle>
          <a:p>
            <a:r>
              <a:rPr lang="nb-NO" noProof="0" dirty="0"/>
              <a:t>Legg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6987" y="3428618"/>
            <a:ext cx="7021513" cy="1655762"/>
          </a:xfrm>
        </p:spPr>
        <p:txBody>
          <a:bodyPr tIns="216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Legg inn undertittel</a:t>
            </a:r>
          </a:p>
        </p:txBody>
      </p:sp>
      <p:sp>
        <p:nvSpPr>
          <p:cNvPr id="4" name="Round Same Side Corner Rectangle 3"/>
          <p:cNvSpPr/>
          <p:nvPr userDrawn="1"/>
        </p:nvSpPr>
        <p:spPr>
          <a:xfrm>
            <a:off x="2286001" y="1524771"/>
            <a:ext cx="7620000" cy="735828"/>
          </a:xfrm>
          <a:prstGeom prst="round2Same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-726090"/>
            <a:ext cx="9623468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Sett inn bakgrunnsbilde ved å formatere bakgrunnen på lysbildet: </a:t>
            </a:r>
            <a:br>
              <a:rPr lang="nb-NO" dirty="0"/>
            </a:br>
            <a:r>
              <a:rPr lang="nb-NO" dirty="0"/>
              <a:t>Høyreklikk på bakgrunnen, velg «Formater bakgrunn», «Bilde…» </a:t>
            </a:r>
            <a:r>
              <a:rPr lang="nb-NO" baseline="0" dirty="0"/>
              <a:t>og velg et annet bilde som bakgrunn</a:t>
            </a:r>
            <a:endParaRPr lang="nb-NO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0950" y="1760585"/>
            <a:ext cx="330200" cy="3556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3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07131"/>
            <a:ext cx="9144000" cy="1978214"/>
          </a:xfrm>
        </p:spPr>
        <p:txBody>
          <a:bodyPr bIns="216000" anchor="b">
            <a:normAutofit/>
          </a:bodyPr>
          <a:lstStyle>
            <a:lvl1pPr algn="ctr">
              <a:defRPr sz="4800"/>
            </a:lvl1pPr>
          </a:lstStyle>
          <a:p>
            <a:r>
              <a:rPr lang="nb-NO" noProof="0" dirty="0"/>
              <a:t>Legg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085345"/>
            <a:ext cx="9144000" cy="1655762"/>
          </a:xfrm>
        </p:spPr>
        <p:txBody>
          <a:bodyPr tIns="216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Legg inn undertittel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232400" y="3085345"/>
            <a:ext cx="172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823"/>
            <a:ext cx="10514013" cy="1169865"/>
          </a:xfrm>
        </p:spPr>
        <p:txBody>
          <a:bodyPr bIns="216000" anchor="b" anchorCtr="0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886700" cy="4367212"/>
          </a:xfrm>
        </p:spPr>
        <p:txBody>
          <a:bodyPr tIns="216000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 dirty="0"/>
              <a:t>Click to edit </a:t>
            </a:r>
            <a:r>
              <a:rPr lang="nb-NO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47738" y="1692276"/>
            <a:ext cx="17287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-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216000" anchor="b" anchorCtr="0"/>
          <a:lstStyle/>
          <a:p>
            <a:endParaRPr lang="nb-NO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59600" y="520700"/>
            <a:ext cx="5232400" cy="6057900"/>
          </a:xfrm>
        </p:spPr>
        <p:txBody>
          <a:bodyPr/>
          <a:lstStyle/>
          <a:p>
            <a:endParaRPr lang="nb-NO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47738" y="1692276"/>
            <a:ext cx="17287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770188" y="6251318"/>
            <a:ext cx="4189412" cy="327282"/>
          </a:xfrm>
        </p:spPr>
        <p:txBody>
          <a:bodyPr tIns="46800" rIns="216000" bIns="144000" anchor="b" anchorCtr="0">
            <a:noAutofit/>
          </a:bodyPr>
          <a:lstStyle>
            <a:lvl1pPr marL="0" indent="0" algn="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 algn="r">
              <a:buFontTx/>
              <a:buNone/>
              <a:defRPr sz="1400"/>
            </a:lvl2pPr>
            <a:lvl3pPr marL="914400" indent="0" algn="r">
              <a:buFontTx/>
              <a:buNone/>
              <a:defRPr sz="1400"/>
            </a:lvl3pPr>
            <a:lvl4pPr marL="1371600" indent="0" algn="r">
              <a:buFontTx/>
              <a:buNone/>
              <a:defRPr sz="1400"/>
            </a:lvl4pPr>
            <a:lvl5pPr marL="1828800" indent="0" algn="r">
              <a:buFontTx/>
              <a:buNone/>
              <a:defRPr sz="1400"/>
            </a:lvl5pPr>
          </a:lstStyle>
          <a:p>
            <a:pPr lvl="0"/>
            <a:r>
              <a:rPr lang="en-US" dirty="0"/>
              <a:t>Legg </a:t>
            </a:r>
            <a:r>
              <a:rPr lang="en-US" dirty="0" err="1"/>
              <a:t>helst</a:t>
            </a:r>
            <a:r>
              <a:rPr lang="en-US" dirty="0"/>
              <a:t> inn </a:t>
            </a:r>
            <a:r>
              <a:rPr lang="en-US" dirty="0" err="1"/>
              <a:t>fotokreditt</a:t>
            </a:r>
            <a:r>
              <a:rPr lang="en-US" dirty="0"/>
              <a:t> her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024154" cy="4367212"/>
          </a:xfrm>
        </p:spPr>
        <p:txBody>
          <a:bodyPr tIns="216000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 dirty="0"/>
              <a:t>Click to edit </a:t>
            </a:r>
            <a:r>
              <a:rPr lang="nb-NO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- med faktaboks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rot="10800000">
            <a:off x="8534398" y="1443292"/>
            <a:ext cx="2817813" cy="4614608"/>
          </a:xfrm>
          <a:prstGeom prst="round2SameRect">
            <a:avLst>
              <a:gd name="adj1" fmla="val 2570"/>
              <a:gd name="adj2" fmla="val 0"/>
            </a:avLst>
          </a:prstGeom>
          <a:solidFill>
            <a:schemeClr val="accent1">
              <a:alpha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534398" y="2247537"/>
            <a:ext cx="2817813" cy="3794489"/>
          </a:xfrm>
          <a:noFill/>
        </p:spPr>
        <p:txBody>
          <a:bodyPr lIns="198000" tIns="144000" rIns="198000" bIns="26280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Second level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534400" y="1447437"/>
            <a:ext cx="2817813" cy="800100"/>
          </a:xfrm>
        </p:spPr>
        <p:txBody>
          <a:bodyPr lIns="198000" rIns="198000" bIns="144000" anchor="b" anchorCtr="0"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None/>
              <a:tabLst/>
              <a:defRPr/>
            </a:pPr>
            <a:r>
              <a:rPr lang="nb-NO" dirty="0"/>
              <a:t>Overskrift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724900" y="2247537"/>
            <a:ext cx="863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823"/>
            <a:ext cx="7021513" cy="1169865"/>
          </a:xfrm>
        </p:spPr>
        <p:txBody>
          <a:bodyPr bIns="216000" anchor="b" anchorCtr="0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7021513" cy="4351338"/>
          </a:xfrm>
        </p:spPr>
        <p:txBody>
          <a:bodyPr tIns="216000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 dirty="0"/>
              <a:t>Click to edit </a:t>
            </a:r>
            <a:r>
              <a:rPr lang="nb-NO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47738" y="1692276"/>
            <a:ext cx="17287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/>
          <p:cNvSpPr/>
          <p:nvPr userDrawn="1"/>
        </p:nvSpPr>
        <p:spPr>
          <a:xfrm>
            <a:off x="8534399" y="1059476"/>
            <a:ext cx="2817813" cy="390779"/>
          </a:xfrm>
          <a:prstGeom prst="round2SameRect">
            <a:avLst>
              <a:gd name="adj1" fmla="val 775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spc="100" baseline="0" dirty="0"/>
              <a:t>FAKTA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12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- med faktaboks inkl bil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823"/>
            <a:ext cx="7021513" cy="1169865"/>
          </a:xfrm>
        </p:spPr>
        <p:txBody>
          <a:bodyPr bIns="216000" anchor="b" anchorCtr="0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7021513" cy="4351338"/>
          </a:xfrm>
        </p:spPr>
        <p:txBody>
          <a:bodyPr tIns="216000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 dirty="0"/>
              <a:t>Click to edit </a:t>
            </a:r>
            <a:r>
              <a:rPr lang="nb-NO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ound Same Side Corner Rectangle 8"/>
          <p:cNvSpPr/>
          <p:nvPr userDrawn="1"/>
        </p:nvSpPr>
        <p:spPr>
          <a:xfrm rot="10800000">
            <a:off x="8534398" y="1306767"/>
            <a:ext cx="2817813" cy="4743744"/>
          </a:xfrm>
          <a:prstGeom prst="round2SameRect">
            <a:avLst>
              <a:gd name="adj1" fmla="val 2570"/>
              <a:gd name="adj2" fmla="val 0"/>
            </a:avLst>
          </a:prstGeom>
          <a:solidFill>
            <a:schemeClr val="accent1">
              <a:alpha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534398" y="3395886"/>
            <a:ext cx="2817813" cy="2646140"/>
          </a:xfrm>
          <a:noFill/>
        </p:spPr>
        <p:txBody>
          <a:bodyPr lIns="198000" tIns="144000" rIns="198000" bIns="26280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Second level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724900" y="3395885"/>
            <a:ext cx="863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534398" y="2595784"/>
            <a:ext cx="2817813" cy="800100"/>
          </a:xfrm>
        </p:spPr>
        <p:txBody>
          <a:bodyPr lIns="198000" rIns="198000" bIns="144000" anchor="b" anchorCtr="0"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None/>
              <a:tabLst/>
              <a:defRPr/>
            </a:pPr>
            <a:r>
              <a:rPr lang="nb-NO" dirty="0"/>
              <a:t>Overskrift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534398" y="1443292"/>
            <a:ext cx="2817813" cy="1152745"/>
          </a:xfrm>
        </p:spPr>
        <p:txBody>
          <a:bodyPr/>
          <a:lstStyle/>
          <a:p>
            <a:endParaRPr lang="nb-NO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162799" y="6200518"/>
            <a:ext cx="4189412" cy="327282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 algn="r">
              <a:buFontTx/>
              <a:buNone/>
              <a:defRPr sz="1400"/>
            </a:lvl2pPr>
            <a:lvl3pPr marL="914400" indent="0" algn="r">
              <a:buFontTx/>
              <a:buNone/>
              <a:defRPr sz="1400"/>
            </a:lvl3pPr>
            <a:lvl4pPr marL="1371600" indent="0" algn="r">
              <a:buFontTx/>
              <a:buNone/>
              <a:defRPr sz="1400"/>
            </a:lvl4pPr>
            <a:lvl5pPr marL="1828800" indent="0" algn="r">
              <a:buFontTx/>
              <a:buNone/>
              <a:defRPr sz="1400"/>
            </a:lvl5pPr>
          </a:lstStyle>
          <a:p>
            <a:pPr lvl="0"/>
            <a:r>
              <a:rPr lang="en-US" dirty="0"/>
              <a:t>Legg </a:t>
            </a:r>
            <a:r>
              <a:rPr lang="en-US" dirty="0" err="1"/>
              <a:t>helst</a:t>
            </a:r>
            <a:r>
              <a:rPr lang="en-US" dirty="0"/>
              <a:t> inn </a:t>
            </a:r>
            <a:r>
              <a:rPr lang="en-US" dirty="0" err="1"/>
              <a:t>fotokreditt</a:t>
            </a:r>
            <a:r>
              <a:rPr lang="en-US" dirty="0"/>
              <a:t> her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47738" y="1692276"/>
            <a:ext cx="17287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 Same Side Corner Rectangle 16"/>
          <p:cNvSpPr/>
          <p:nvPr userDrawn="1"/>
        </p:nvSpPr>
        <p:spPr>
          <a:xfrm>
            <a:off x="8534399" y="1059476"/>
            <a:ext cx="2817813" cy="390779"/>
          </a:xfrm>
          <a:prstGeom prst="round2SameRect">
            <a:avLst>
              <a:gd name="adj1" fmla="val 775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spc="100" baseline="0" dirty="0"/>
              <a:t>FAKTA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 og innhold - del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216000" anchor="b" anchorCtr="0"/>
          <a:lstStyle/>
          <a:p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700469"/>
            <a:ext cx="5256212" cy="4357432"/>
          </a:xfrm>
        </p:spPr>
        <p:txBody>
          <a:bodyPr tIns="216000"/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700468"/>
            <a:ext cx="5257800" cy="4367212"/>
          </a:xfrm>
        </p:spPr>
        <p:txBody>
          <a:bodyPr tIns="216000"/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47738" y="1692276"/>
            <a:ext cx="17287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451100" y="1746135"/>
            <a:ext cx="1016000" cy="901989"/>
          </a:xfrm>
          <a:prstGeom prst="rect">
            <a:avLst/>
          </a:prstGeom>
        </p:spPr>
        <p:txBody>
          <a:bodyPr vert="horz" lIns="36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i="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66988" y="4859020"/>
            <a:ext cx="1765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66988" y="1854834"/>
            <a:ext cx="6121400" cy="2910205"/>
          </a:xfrm>
        </p:spPr>
        <p:txBody>
          <a:bodyPr lIns="0">
            <a:normAutofit/>
          </a:bodyPr>
          <a:lstStyle>
            <a:lvl1pPr marL="0" indent="0">
              <a:buNone/>
              <a:defRPr sz="3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66988" y="5031091"/>
            <a:ext cx="4914900" cy="531163"/>
          </a:xfrm>
        </p:spPr>
        <p:txBody>
          <a:bodyPr lIns="0"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legge til navn/kilde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20823"/>
            <a:ext cx="10515600" cy="11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56105"/>
            <a:ext cx="7886700" cy="4201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580800"/>
            <a:ext cx="12192000" cy="27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984"/>
            <a:ext cx="12192000" cy="51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75" y="1984"/>
            <a:ext cx="1139454" cy="5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33" r:id="rId3"/>
    <p:sldLayoutId id="2147483746" r:id="rId4"/>
    <p:sldLayoutId id="2147483748" r:id="rId5"/>
    <p:sldLayoutId id="2147483734" r:id="rId6"/>
    <p:sldLayoutId id="2147483747" r:id="rId7"/>
    <p:sldLayoutId id="2147483736" r:id="rId8"/>
    <p:sldLayoutId id="2147483742" r:id="rId9"/>
    <p:sldLayoutId id="2147483743" r:id="rId10"/>
    <p:sldLayoutId id="2147483749" r:id="rId11"/>
    <p:sldLayoutId id="2147483752" r:id="rId12"/>
    <p:sldLayoutId id="2147483751" r:id="rId13"/>
    <p:sldLayoutId id="21474837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75000"/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75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75000"/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4384" userDrawn="1">
          <p15:clr>
            <a:srgbClr val="F26B43"/>
          </p15:clr>
        </p15:guide>
        <p15:guide id="5" pos="5496" userDrawn="1">
          <p15:clr>
            <a:srgbClr val="F26B43"/>
          </p15:clr>
        </p15:guide>
        <p15:guide id="6" pos="4951" userDrawn="1">
          <p15:clr>
            <a:srgbClr val="F26B43"/>
          </p15:clr>
        </p15:guide>
        <p15:guide id="7" pos="1073" userDrawn="1">
          <p15:clr>
            <a:srgbClr val="F26B43"/>
          </p15:clr>
        </p15:guide>
        <p15:guide id="8" pos="1617" userDrawn="1">
          <p15:clr>
            <a:srgbClr val="F26B43"/>
          </p15:clr>
        </p15:guide>
        <p15:guide id="9" pos="2184" userDrawn="1">
          <p15:clr>
            <a:srgbClr val="F26B43"/>
          </p15:clr>
        </p15:guide>
        <p15:guide id="10" pos="2729" userDrawn="1">
          <p15:clr>
            <a:srgbClr val="F26B43"/>
          </p15:clr>
        </p15:guide>
        <p15:guide id="11" pos="3296" userDrawn="1">
          <p15:clr>
            <a:srgbClr val="F26B43"/>
          </p15:clr>
        </p15:guide>
        <p15:guide id="12" pos="6040" userDrawn="1">
          <p15:clr>
            <a:srgbClr val="F26B43"/>
          </p15:clr>
        </p15:guide>
        <p15:guide id="13" pos="6607" userDrawn="1">
          <p15:clr>
            <a:srgbClr val="F26B43"/>
          </p15:clr>
        </p15:guide>
        <p15:guide id="14" orient="horz" pos="1162" userDrawn="1">
          <p15:clr>
            <a:srgbClr val="F26B43"/>
          </p15:clr>
        </p15:guide>
        <p15:guide id="15" orient="horz" pos="3816" userDrawn="1">
          <p15:clr>
            <a:srgbClr val="F26B43"/>
          </p15:clr>
        </p15:guide>
        <p15:guide id="16" pos="5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Tabellar</a:t>
            </a:r>
            <a:r>
              <a:rPr lang="nb-NO" dirty="0"/>
              <a:t> og </a:t>
            </a:r>
            <a:r>
              <a:rPr lang="nb-NO" dirty="0" err="1"/>
              <a:t>figurar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5396" y="3417745"/>
            <a:ext cx="6724696" cy="1800178"/>
          </a:xfrm>
        </p:spPr>
        <p:txBody>
          <a:bodyPr/>
          <a:lstStyle/>
          <a:p>
            <a:r>
              <a:rPr lang="nb-NO" dirty="0"/>
              <a:t>Arkivstatistikken 2020</a:t>
            </a:r>
          </a:p>
        </p:txBody>
      </p:sp>
    </p:spTree>
    <p:extLst>
      <p:ext uri="{BB962C8B-B14F-4D97-AF65-F5344CB8AC3E}">
        <p14:creationId xmlns:p14="http://schemas.microsoft.com/office/powerpoint/2010/main" val="143136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b-NO" sz="1900" b="1" i="0" u="none" strike="noStrike" baseline="0">
                <a:latin typeface="Source Sans Pro SemiBold" panose="020B0603030403020204" pitchFamily="34" charset="0"/>
              </a:rPr>
              <a:t>Tabell 3: Hyllemeter total arkivbestand og del som er ordna totalt etter institusjonstype pr. 2020 </a:t>
            </a:r>
            <a:endParaRPr lang="nb-NO" sz="190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7BD54DDE-A6BA-4C2D-BA9F-D0348DF66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44602"/>
              </p:ext>
            </p:extLst>
          </p:nvPr>
        </p:nvGraphicFramePr>
        <p:xfrm>
          <a:off x="838199" y="1690688"/>
          <a:ext cx="10280515" cy="3535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1693">
                  <a:extLst>
                    <a:ext uri="{9D8B030D-6E8A-4147-A177-3AD203B41FA5}">
                      <a16:colId xmlns:a16="http://schemas.microsoft.com/office/drawing/2014/main" val="3158117472"/>
                    </a:ext>
                  </a:extLst>
                </a:gridCol>
                <a:gridCol w="2135281">
                  <a:extLst>
                    <a:ext uri="{9D8B030D-6E8A-4147-A177-3AD203B41FA5}">
                      <a16:colId xmlns:a16="http://schemas.microsoft.com/office/drawing/2014/main" val="2011812925"/>
                    </a:ext>
                  </a:extLst>
                </a:gridCol>
                <a:gridCol w="2172613">
                  <a:extLst>
                    <a:ext uri="{9D8B030D-6E8A-4147-A177-3AD203B41FA5}">
                      <a16:colId xmlns:a16="http://schemas.microsoft.com/office/drawing/2014/main" val="652949908"/>
                    </a:ext>
                  </a:extLst>
                </a:gridCol>
                <a:gridCol w="2060928">
                  <a:extLst>
                    <a:ext uri="{9D8B030D-6E8A-4147-A177-3AD203B41FA5}">
                      <a16:colId xmlns:a16="http://schemas.microsoft.com/office/drawing/2014/main" val="1977150430"/>
                    </a:ext>
                  </a:extLst>
                </a:gridCol>
              </a:tblGrid>
              <a:tr h="551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b="1" u="none" strike="noStrike">
                          <a:effectLst/>
                        </a:rPr>
                        <a:t> </a:t>
                      </a:r>
                      <a:endParaRPr lang="nb-NO" sz="1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Hyllemeter totalt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Hyllemeter totalt ordna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700" b="1" u="none" strike="noStrike">
                          <a:effectLst/>
                        </a:rPr>
                        <a:t>Total del som er ordna</a:t>
                      </a:r>
                      <a:endParaRPr lang="nn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0883253"/>
                  </a:ext>
                </a:extLst>
              </a:tr>
              <a:tr h="293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Arkivverket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271 570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209 350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77 %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257268"/>
                  </a:ext>
                </a:extLst>
              </a:tr>
              <a:tr h="293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(Fylkes)kommunale arkivinstitusjonar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266 988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186 007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70 %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1946739"/>
                  </a:ext>
                </a:extLst>
              </a:tr>
              <a:tr h="293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Andre arkivinstitusjonar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15 037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13 333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 dirty="0">
                          <a:effectLst/>
                        </a:rPr>
                        <a:t>89 %</a:t>
                      </a:r>
                      <a:endParaRPr lang="nb-N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9402844"/>
                  </a:ext>
                </a:extLst>
              </a:tr>
              <a:tr h="293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b="1" u="none" strike="noStrike">
                          <a:effectLst/>
                        </a:rPr>
                        <a:t>SUM ARKIVINSTITUSJONAR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553 595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408 690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74 %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0126289"/>
                  </a:ext>
                </a:extLst>
              </a:tr>
              <a:tr h="293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Fagbibliotek/dokumentasjonssenter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16 158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12 963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80 %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1661344"/>
                  </a:ext>
                </a:extLst>
              </a:tr>
              <a:tr h="293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Folkebibliotek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1 318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1 039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79 %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2587705"/>
                  </a:ext>
                </a:extLst>
              </a:tr>
              <a:tr h="293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Lokalhistoriske arkiv og samlingar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1 651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1 346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82 %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9361456"/>
                  </a:ext>
                </a:extLst>
              </a:tr>
              <a:tr h="346522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b="1" u="none" strike="noStrike">
                          <a:effectLst/>
                        </a:rPr>
                        <a:t>SUM BIBLIOTEK/LOKALHISTORISKE ARKIV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19 126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15 348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80 %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7617265"/>
                  </a:ext>
                </a:extLst>
              </a:tr>
              <a:tr h="293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Museum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35 959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22 095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61 %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6175828"/>
                  </a:ext>
                </a:extLst>
              </a:tr>
              <a:tr h="293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b="1" u="none" strike="noStrike">
                          <a:effectLst/>
                        </a:rPr>
                        <a:t>SUM ALLE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608 680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446 132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73 %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501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40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b-NO" sz="1900" b="1" i="0" u="none" strike="noStrike" baseline="0">
                <a:latin typeface="Source Sans Pro SemiBold" panose="020B0603030403020204" pitchFamily="34" charset="0"/>
              </a:rPr>
              <a:t>Tabell 4: Registrerte og publiserte arkiv (kataloginformasjon) totalt etter institusjonstype pr. 2020 </a:t>
            </a:r>
            <a:endParaRPr lang="nb-NO" sz="190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6E7C688F-17DF-4CC0-9673-9B211A31B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838106"/>
              </p:ext>
            </p:extLst>
          </p:nvPr>
        </p:nvGraphicFramePr>
        <p:xfrm>
          <a:off x="838199" y="1690688"/>
          <a:ext cx="10514012" cy="3951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8165">
                  <a:extLst>
                    <a:ext uri="{9D8B030D-6E8A-4147-A177-3AD203B41FA5}">
                      <a16:colId xmlns:a16="http://schemas.microsoft.com/office/drawing/2014/main" val="1129453351"/>
                    </a:ext>
                  </a:extLst>
                </a:gridCol>
                <a:gridCol w="681815">
                  <a:extLst>
                    <a:ext uri="{9D8B030D-6E8A-4147-A177-3AD203B41FA5}">
                      <a16:colId xmlns:a16="http://schemas.microsoft.com/office/drawing/2014/main" val="1791939431"/>
                    </a:ext>
                  </a:extLst>
                </a:gridCol>
                <a:gridCol w="1293885">
                  <a:extLst>
                    <a:ext uri="{9D8B030D-6E8A-4147-A177-3AD203B41FA5}">
                      <a16:colId xmlns:a16="http://schemas.microsoft.com/office/drawing/2014/main" val="4115259434"/>
                    </a:ext>
                  </a:extLst>
                </a:gridCol>
                <a:gridCol w="1293885">
                  <a:extLst>
                    <a:ext uri="{9D8B030D-6E8A-4147-A177-3AD203B41FA5}">
                      <a16:colId xmlns:a16="http://schemas.microsoft.com/office/drawing/2014/main" val="3169726814"/>
                    </a:ext>
                  </a:extLst>
                </a:gridCol>
                <a:gridCol w="2240207">
                  <a:extLst>
                    <a:ext uri="{9D8B030D-6E8A-4147-A177-3AD203B41FA5}">
                      <a16:colId xmlns:a16="http://schemas.microsoft.com/office/drawing/2014/main" val="2363558655"/>
                    </a:ext>
                  </a:extLst>
                </a:gridCol>
                <a:gridCol w="2026055">
                  <a:extLst>
                    <a:ext uri="{9D8B030D-6E8A-4147-A177-3AD203B41FA5}">
                      <a16:colId xmlns:a16="http://schemas.microsoft.com/office/drawing/2014/main" val="3984454760"/>
                    </a:ext>
                  </a:extLst>
                </a:gridCol>
              </a:tblGrid>
              <a:tr h="61329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1" u="none" strike="noStrike">
                          <a:effectLst/>
                        </a:rPr>
                        <a:t> </a:t>
                      </a:r>
                      <a:endParaRPr lang="nb-NO" sz="13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Tal på arkiv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300" b="1" u="none" strike="noStrike">
                          <a:effectLst/>
                        </a:rPr>
                        <a:t>Tal på arkiv registrert i Asta</a:t>
                      </a:r>
                      <a:endParaRPr lang="nn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300" b="1" u="none" strike="noStrike">
                          <a:effectLst/>
                        </a:rPr>
                        <a:t>Del arkiv registrert i Asta</a:t>
                      </a:r>
                      <a:endParaRPr lang="nn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300" b="1" u="none" strike="noStrike">
                          <a:effectLst/>
                        </a:rPr>
                        <a:t>Tal på arkiv (kataloginfo) på Arkivportalen.no</a:t>
                      </a:r>
                      <a:endParaRPr lang="nn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300" b="1" u="none" strike="noStrike">
                          <a:effectLst/>
                        </a:rPr>
                        <a:t>Del arkiv (kataloginfo) på Arkivportalen.no</a:t>
                      </a:r>
                      <a:endParaRPr lang="nn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8425991"/>
                  </a:ext>
                </a:extLst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Arkivverket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25 255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25 255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100 %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25 255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100 %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6515114"/>
                  </a:ext>
                </a:extLst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(Fylkes)kommunale arkivinstitusjonar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59 126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55 463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94 %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37 482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63 %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3296322"/>
                  </a:ext>
                </a:extLst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Andre arkivinstitusjonar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2 962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2 882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97 %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2 606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88 %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9080387"/>
                  </a:ext>
                </a:extLst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1" u="none" strike="noStrike">
                          <a:effectLst/>
                        </a:rPr>
                        <a:t>SUM ARKIVINSTITUSJONAR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87 343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83 600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96 %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65 343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75 %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6502203"/>
                  </a:ext>
                </a:extLst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Fagbibliotek/ dokumentasjonssenter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7 940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1 521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19 %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1 277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16 %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7725871"/>
                  </a:ext>
                </a:extLst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Folkebibliotek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1 566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185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12 %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93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6 %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8962086"/>
                  </a:ext>
                </a:extLst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Lokalhistoriske arkiv og samlingar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2 079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517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25 %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297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14 %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9585094"/>
                  </a:ext>
                </a:extLst>
              </a:tr>
              <a:tr h="360599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1" u="none" strike="noStrike">
                          <a:effectLst/>
                        </a:rPr>
                        <a:t>SUM BIBLIOTEK/LOKALHISTORISKE ARKIV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11 585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2 223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19 %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1 667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14 %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0566905"/>
                  </a:ext>
                </a:extLst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Museum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20 149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11 568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57 %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5 562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u="none" strike="noStrike">
                          <a:effectLst/>
                        </a:rPr>
                        <a:t>28 %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3309237"/>
                  </a:ext>
                </a:extLst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1" u="none" strike="noStrike">
                          <a:effectLst/>
                        </a:rPr>
                        <a:t>SUM ALLE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119 077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97 391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82 %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>
                          <a:effectLst/>
                        </a:rPr>
                        <a:t>72 572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u="none" strike="noStrike" dirty="0">
                          <a:effectLst/>
                        </a:rPr>
                        <a:t>61 %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105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77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b-NO" sz="2800" b="1" i="0" u="none" strike="noStrike" baseline="0">
                <a:latin typeface="Source Sans Pro SemiBold" panose="020B0603030403020204" pitchFamily="34" charset="0"/>
              </a:rPr>
              <a:t>Figur 7: Del arkiv totalt som er registrert i fagsystemet Asta pr. 2020 </a:t>
            </a:r>
            <a:endParaRPr lang="nb-NO" sz="28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F9FA17B-D45A-40EE-A22A-BC4942E89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423361"/>
              </p:ext>
            </p:extLst>
          </p:nvPr>
        </p:nvGraphicFramePr>
        <p:xfrm>
          <a:off x="838199" y="1690688"/>
          <a:ext cx="10514013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11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b-NO" sz="1900" b="1" i="0" u="none" strike="noStrike" baseline="0">
                <a:latin typeface="Source Sans Pro SemiBold" panose="020B0603030403020204" pitchFamily="34" charset="0"/>
              </a:rPr>
              <a:t>Figur 8: Del arkiv (kataloginformasjon) totalt som er publisert på Arkivportalen.no pr. 2020 </a:t>
            </a:r>
            <a:endParaRPr lang="nb-NO" sz="1900"/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F017ED8C-393D-4D7A-BFA4-E5C5AE4D7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472437"/>
              </p:ext>
            </p:extLst>
          </p:nvPr>
        </p:nvGraphicFramePr>
        <p:xfrm>
          <a:off x="838200" y="1690688"/>
          <a:ext cx="10251332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93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b-NO" sz="1900" b="1" i="0" u="none" strike="noStrike" baseline="0">
                <a:latin typeface="Source Sans Pro SemiBold" panose="020B0603030403020204" pitchFamily="34" charset="0"/>
              </a:rPr>
              <a:t>Figur 9: Del registrerte og publiserte arkiv (kataloginformasjon) etter institusjonstype pr. 2020 </a:t>
            </a:r>
            <a:endParaRPr lang="nb-NO" sz="19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0E45F37E-77FA-4D73-87EA-C6FEF40C6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019241"/>
              </p:ext>
            </p:extLst>
          </p:nvPr>
        </p:nvGraphicFramePr>
        <p:xfrm>
          <a:off x="838200" y="1690688"/>
          <a:ext cx="10202694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0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n-NO" sz="1900" b="1" i="0" u="none" strike="noStrike" baseline="0">
                <a:latin typeface="Source Sans Pro SemiBold" panose="020B0603030403020204" pitchFamily="34" charset="0"/>
              </a:rPr>
              <a:t>Figur 10: : Utvikling i del registrerte og publiserte arkiv (kataloginformasjon) totalt 2016-2020 </a:t>
            </a:r>
            <a:endParaRPr lang="nb-NO" sz="19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2AEFA2E6-3E64-4145-B096-95C3F6D9D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775068"/>
              </p:ext>
            </p:extLst>
          </p:nvPr>
        </p:nvGraphicFramePr>
        <p:xfrm>
          <a:off x="838200" y="1690688"/>
          <a:ext cx="10309698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11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b-NO" sz="1900" b="1" i="0" u="none" strike="noStrike" baseline="0">
                <a:latin typeface="Source Sans Pro SemiBold" panose="020B0603030403020204" pitchFamily="34" charset="0"/>
              </a:rPr>
              <a:t>Tabell 5: Digitaliserte sider totalt og del av totalbestand som er digitalisert etter institusjonstype pr. 2020 </a:t>
            </a:r>
            <a:endParaRPr lang="nb-NO" sz="190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03349DB8-B743-490A-8534-036B0942D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23832"/>
              </p:ext>
            </p:extLst>
          </p:nvPr>
        </p:nvGraphicFramePr>
        <p:xfrm>
          <a:off x="838200" y="1690688"/>
          <a:ext cx="10514013" cy="4155908"/>
        </p:xfrm>
        <a:graphic>
          <a:graphicData uri="http://schemas.openxmlformats.org/drawingml/2006/table">
            <a:tbl>
              <a:tblPr/>
              <a:tblGrid>
                <a:gridCol w="3717082">
                  <a:extLst>
                    <a:ext uri="{9D8B030D-6E8A-4147-A177-3AD203B41FA5}">
                      <a16:colId xmlns:a16="http://schemas.microsoft.com/office/drawing/2014/main" val="2196326125"/>
                    </a:ext>
                  </a:extLst>
                </a:gridCol>
                <a:gridCol w="1259386">
                  <a:extLst>
                    <a:ext uri="{9D8B030D-6E8A-4147-A177-3AD203B41FA5}">
                      <a16:colId xmlns:a16="http://schemas.microsoft.com/office/drawing/2014/main" val="3850229449"/>
                    </a:ext>
                  </a:extLst>
                </a:gridCol>
                <a:gridCol w="2239599">
                  <a:extLst>
                    <a:ext uri="{9D8B030D-6E8A-4147-A177-3AD203B41FA5}">
                      <a16:colId xmlns:a16="http://schemas.microsoft.com/office/drawing/2014/main" val="66725657"/>
                    </a:ext>
                  </a:extLst>
                </a:gridCol>
                <a:gridCol w="1346692">
                  <a:extLst>
                    <a:ext uri="{9D8B030D-6E8A-4147-A177-3AD203B41FA5}">
                      <a16:colId xmlns:a16="http://schemas.microsoft.com/office/drawing/2014/main" val="4198769512"/>
                    </a:ext>
                  </a:extLst>
                </a:gridCol>
                <a:gridCol w="1951254">
                  <a:extLst>
                    <a:ext uri="{9D8B030D-6E8A-4147-A177-3AD203B41FA5}">
                      <a16:colId xmlns:a16="http://schemas.microsoft.com/office/drawing/2014/main" val="3333901053"/>
                    </a:ext>
                  </a:extLst>
                </a:gridCol>
              </a:tblGrid>
              <a:tr h="64089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Hyllemeter totalt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Sider totalt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(overslag: 10 000 sider per hm)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Digitaliserte sider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av papirarkiv som er digitalisert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551515"/>
                  </a:ext>
                </a:extLst>
              </a:tr>
              <a:tr h="3503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Arkivverket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271 570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2 715 700 000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74 790 102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2,8 %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234558"/>
                  </a:ext>
                </a:extLst>
              </a:tr>
              <a:tr h="3503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(Fylkes)kommunale arkivinstitusjonar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266 988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2 669 880 000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24 736 203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0,9 %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310390"/>
                  </a:ext>
                </a:extLst>
              </a:tr>
              <a:tr h="3503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 arkivinstitusjonar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15 037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150 370 000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169 300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0,1 %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758445"/>
                  </a:ext>
                </a:extLst>
              </a:tr>
              <a:tr h="3503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ARKIVINSTITUSJONAR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553 595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5 535 950 000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99 695 605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1,8 %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05672"/>
                  </a:ext>
                </a:extLst>
              </a:tr>
              <a:tr h="3503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Fagbibliotek/dokumentasjonssenter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16 158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161 580 000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22 071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086348"/>
                  </a:ext>
                </a:extLst>
              </a:tr>
              <a:tr h="3503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Folkebibliotek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1 318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13 180 000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11 367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0,1 %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384911"/>
                  </a:ext>
                </a:extLst>
              </a:tr>
              <a:tr h="3503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Lokalhistoriske arkiv og samlingar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1 651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16 510 000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4 627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006195"/>
                  </a:ext>
                </a:extLst>
              </a:tr>
              <a:tr h="36202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BIBLIOTEK/LOKALHISTORISKE ARKIV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19 126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191 260 000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38 065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288893"/>
                  </a:ext>
                </a:extLst>
              </a:tr>
              <a:tr h="3503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Museum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35 959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359 590 000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735 961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0,2 %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063726"/>
                  </a:ext>
                </a:extLst>
              </a:tr>
              <a:tr h="3503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ALLE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608 680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6 086 800 000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100 469 631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1,7 %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86" marR="16186" marT="16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51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32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b-NO" sz="2800" b="1" i="0" u="none" strike="noStrike" baseline="0">
                <a:latin typeface="Source Sans Pro SemiBold" panose="020B0603030403020204" pitchFamily="34" charset="0"/>
              </a:rPr>
              <a:t>Figur 11: : Utvikling i digitalisering av sider (papir) totalt 2016-2020 </a:t>
            </a:r>
            <a:endParaRPr lang="nb-NO" sz="28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465EB7DB-9F68-4461-BEA7-06F2D007B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723179"/>
              </p:ext>
            </p:extLst>
          </p:nvPr>
        </p:nvGraphicFramePr>
        <p:xfrm>
          <a:off x="838200" y="1690688"/>
          <a:ext cx="10514012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698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500" b="0" i="0" u="none" strike="noStrike" baseline="0">
                <a:latin typeface="Source Sans Pro SemiBold" panose="020B0603030403020204" pitchFamily="34" charset="0"/>
              </a:rPr>
            </a:br>
            <a:r>
              <a:rPr lang="nn-NO" sz="2500" b="1" i="0" u="none" strike="noStrike" baseline="0">
                <a:latin typeface="Source Sans Pro SemiBold" panose="020B0603030403020204" pitchFamily="34" charset="0"/>
              </a:rPr>
              <a:t>Figur 12: Registrert skade i arkivlokala til bevaringsinstitusjonane i 2020 </a:t>
            </a:r>
            <a:endParaRPr lang="nb-NO" sz="25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B25F238-DEB0-4A24-90ED-D5DAD18DF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835877"/>
              </p:ext>
            </p:extLst>
          </p:nvPr>
        </p:nvGraphicFramePr>
        <p:xfrm>
          <a:off x="838199" y="1690688"/>
          <a:ext cx="10270787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354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n-NO" sz="2800" b="1" i="0" u="none" strike="noStrike" baseline="0">
                <a:latin typeface="Source Sans Pro SemiBold" panose="020B0603030403020204" pitchFamily="34" charset="0"/>
              </a:rPr>
              <a:t>Figur 13: Sikring av arkivlokale i arkivinstitusjonar pr. 2020 </a:t>
            </a:r>
            <a:endParaRPr lang="nb-NO" sz="28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0F0096-3CE3-4ACE-A1DD-EC8E8D970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36645"/>
              </p:ext>
            </p:extLst>
          </p:nvPr>
        </p:nvGraphicFramePr>
        <p:xfrm>
          <a:off x="838199" y="1690688"/>
          <a:ext cx="10290243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945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500" b="0" i="0" u="none" strike="noStrike" baseline="0">
                <a:latin typeface="Source Sans Pro SemiBold" panose="020B0603030403020204" pitchFamily="34" charset="0"/>
              </a:rPr>
            </a:br>
            <a:r>
              <a:rPr lang="nb-NO" sz="2500" b="1" i="0" u="none" strike="noStrike" baseline="0">
                <a:latin typeface="Source Sans Pro SemiBold" panose="020B0603030403020204" pitchFamily="34" charset="0"/>
              </a:rPr>
              <a:t>Tabell 1: Digitalt skapt arkivmateriale totalt etter institusjonstype pr. 2020 </a:t>
            </a:r>
            <a:endParaRPr lang="nb-NO" sz="250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65FF0054-667A-4B78-8D1C-A609EC58B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486931"/>
              </p:ext>
            </p:extLst>
          </p:nvPr>
        </p:nvGraphicFramePr>
        <p:xfrm>
          <a:off x="838199" y="1690688"/>
          <a:ext cx="10514013" cy="3925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7895">
                  <a:extLst>
                    <a:ext uri="{9D8B030D-6E8A-4147-A177-3AD203B41FA5}">
                      <a16:colId xmlns:a16="http://schemas.microsoft.com/office/drawing/2014/main" val="403726231"/>
                    </a:ext>
                  </a:extLst>
                </a:gridCol>
                <a:gridCol w="2507851">
                  <a:extLst>
                    <a:ext uri="{9D8B030D-6E8A-4147-A177-3AD203B41FA5}">
                      <a16:colId xmlns:a16="http://schemas.microsoft.com/office/drawing/2014/main" val="3606551375"/>
                    </a:ext>
                  </a:extLst>
                </a:gridCol>
                <a:gridCol w="1618267">
                  <a:extLst>
                    <a:ext uri="{9D8B030D-6E8A-4147-A177-3AD203B41FA5}">
                      <a16:colId xmlns:a16="http://schemas.microsoft.com/office/drawing/2014/main" val="505659038"/>
                    </a:ext>
                  </a:extLst>
                </a:gridCol>
              </a:tblGrid>
              <a:tr h="356828">
                <a:tc>
                  <a:txBody>
                    <a:bodyPr/>
                    <a:lstStyle/>
                    <a:p>
                      <a:pPr algn="l" fontAlgn="b"/>
                      <a:r>
                        <a:rPr lang="nb-NO" sz="2100" u="none" strike="noStrike" dirty="0">
                          <a:effectLst/>
                        </a:rPr>
                        <a:t> </a:t>
                      </a:r>
                      <a:endParaRPr lang="nb-NO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b="1" u="none" strike="noStrike">
                          <a:effectLst/>
                        </a:rPr>
                        <a:t>Uttrekk total</a:t>
                      </a:r>
                      <a:endParaRPr lang="nb-N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b="1" u="none" strike="noStrike">
                          <a:effectLst/>
                        </a:rPr>
                        <a:t>GB</a:t>
                      </a:r>
                      <a:endParaRPr lang="nb-N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3853676"/>
                  </a:ext>
                </a:extLst>
              </a:tr>
              <a:tr h="356828">
                <a:tc>
                  <a:txBody>
                    <a:bodyPr/>
                    <a:lstStyle/>
                    <a:p>
                      <a:pPr algn="l" fontAlgn="b"/>
                      <a:r>
                        <a:rPr lang="nb-NO" sz="2100" u="none" strike="noStrike">
                          <a:effectLst/>
                        </a:rPr>
                        <a:t>Arkivverket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1 602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30 000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3648157"/>
                  </a:ext>
                </a:extLst>
              </a:tr>
              <a:tr h="356828">
                <a:tc>
                  <a:txBody>
                    <a:bodyPr/>
                    <a:lstStyle/>
                    <a:p>
                      <a:pPr algn="l" fontAlgn="b"/>
                      <a:r>
                        <a:rPr lang="nb-NO" sz="2100" u="none" strike="noStrike">
                          <a:effectLst/>
                        </a:rPr>
                        <a:t>(Fylkes)kommunale arkivinstitusjonar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1 942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55 146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0145899"/>
                  </a:ext>
                </a:extLst>
              </a:tr>
              <a:tr h="356828">
                <a:tc>
                  <a:txBody>
                    <a:bodyPr/>
                    <a:lstStyle/>
                    <a:p>
                      <a:pPr algn="l" fontAlgn="b"/>
                      <a:r>
                        <a:rPr lang="nb-NO" sz="2100" u="none" strike="noStrike">
                          <a:effectLst/>
                        </a:rPr>
                        <a:t>Andre arkivinstitusjonar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10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27 325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4690538"/>
                  </a:ext>
                </a:extLst>
              </a:tr>
              <a:tr h="356828">
                <a:tc>
                  <a:txBody>
                    <a:bodyPr/>
                    <a:lstStyle/>
                    <a:p>
                      <a:pPr algn="l" fontAlgn="b"/>
                      <a:r>
                        <a:rPr lang="nb-NO" sz="2100" b="1" u="none" strike="noStrike">
                          <a:effectLst/>
                        </a:rPr>
                        <a:t>SUM ARKIVINSTITUSJONAR</a:t>
                      </a:r>
                      <a:endParaRPr lang="nb-N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b="1" u="none" strike="noStrike">
                          <a:effectLst/>
                        </a:rPr>
                        <a:t>3 554</a:t>
                      </a:r>
                      <a:endParaRPr lang="nb-N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b="1" u="none" strike="noStrike">
                          <a:effectLst/>
                        </a:rPr>
                        <a:t>112 471</a:t>
                      </a:r>
                      <a:endParaRPr lang="nb-N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0187457"/>
                  </a:ext>
                </a:extLst>
              </a:tr>
              <a:tr h="356828">
                <a:tc>
                  <a:txBody>
                    <a:bodyPr/>
                    <a:lstStyle/>
                    <a:p>
                      <a:pPr algn="l" fontAlgn="b"/>
                      <a:r>
                        <a:rPr lang="nb-NO" sz="2100" u="none" strike="noStrike">
                          <a:effectLst/>
                        </a:rPr>
                        <a:t>Fagbibliotek/dokumentasjonssenter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33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40 058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2960241"/>
                  </a:ext>
                </a:extLst>
              </a:tr>
              <a:tr h="356828">
                <a:tc>
                  <a:txBody>
                    <a:bodyPr/>
                    <a:lstStyle/>
                    <a:p>
                      <a:pPr algn="l" fontAlgn="b"/>
                      <a:r>
                        <a:rPr lang="nb-NO" sz="2100" u="none" strike="noStrike">
                          <a:effectLst/>
                        </a:rPr>
                        <a:t>Folkebibliotek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4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18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9386946"/>
                  </a:ext>
                </a:extLst>
              </a:tr>
              <a:tr h="356828">
                <a:tc>
                  <a:txBody>
                    <a:bodyPr/>
                    <a:lstStyle/>
                    <a:p>
                      <a:pPr algn="l" fontAlgn="b"/>
                      <a:r>
                        <a:rPr lang="nb-NO" sz="2100" u="none" strike="noStrike">
                          <a:effectLst/>
                        </a:rPr>
                        <a:t>Lokalhistoriske arkiv og samlingar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0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26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1470676"/>
                  </a:ext>
                </a:extLst>
              </a:tr>
              <a:tr h="356828">
                <a:tc>
                  <a:txBody>
                    <a:bodyPr/>
                    <a:lstStyle/>
                    <a:p>
                      <a:pPr algn="l" fontAlgn="b"/>
                      <a:r>
                        <a:rPr lang="nb-NO" sz="2100" b="1" u="none" strike="noStrike">
                          <a:effectLst/>
                        </a:rPr>
                        <a:t>SUM BIBLIOTEK/LOKALHISTORISKE ARKIV</a:t>
                      </a:r>
                      <a:endParaRPr lang="nb-N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b="1" u="none" strike="noStrike">
                          <a:effectLst/>
                        </a:rPr>
                        <a:t>37</a:t>
                      </a:r>
                      <a:endParaRPr lang="nb-N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b="1" u="none" strike="noStrike">
                          <a:effectLst/>
                        </a:rPr>
                        <a:t>40 102</a:t>
                      </a:r>
                      <a:endParaRPr lang="nb-N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7345869"/>
                  </a:ext>
                </a:extLst>
              </a:tr>
              <a:tr h="356828">
                <a:tc>
                  <a:txBody>
                    <a:bodyPr/>
                    <a:lstStyle/>
                    <a:p>
                      <a:pPr algn="l" fontAlgn="b"/>
                      <a:r>
                        <a:rPr lang="nb-NO" sz="2100" u="none" strike="noStrike">
                          <a:effectLst/>
                        </a:rPr>
                        <a:t>Museum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308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u="none" strike="noStrike">
                          <a:effectLst/>
                        </a:rPr>
                        <a:t>2 482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808940"/>
                  </a:ext>
                </a:extLst>
              </a:tr>
              <a:tr h="356828">
                <a:tc>
                  <a:txBody>
                    <a:bodyPr/>
                    <a:lstStyle/>
                    <a:p>
                      <a:pPr algn="l" fontAlgn="b"/>
                      <a:r>
                        <a:rPr lang="nb-NO" sz="2100" b="1" u="none" strike="noStrike">
                          <a:effectLst/>
                        </a:rPr>
                        <a:t>SUM ALLE</a:t>
                      </a:r>
                      <a:endParaRPr lang="nb-N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b="1" u="none" strike="noStrike">
                          <a:effectLst/>
                        </a:rPr>
                        <a:t>3 899</a:t>
                      </a:r>
                      <a:endParaRPr lang="nb-N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100" b="1" u="none" strike="noStrike" dirty="0">
                          <a:effectLst/>
                        </a:rPr>
                        <a:t>155 055</a:t>
                      </a:r>
                      <a:endParaRPr lang="nb-NO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4965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03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br>
              <a:rPr lang="nb-NO" sz="2200" b="0" i="0" u="none" strike="noStrike" baseline="0" dirty="0">
                <a:solidFill>
                  <a:srgbClr val="000000"/>
                </a:solidFill>
                <a:latin typeface="Source Sans Pro SemiBold" panose="020B0603030403020204" pitchFamily="34" charset="0"/>
              </a:rPr>
            </a:br>
            <a:r>
              <a:rPr lang="nn-NO" sz="2200" b="1" i="0" u="none" strike="noStrike" baseline="0" dirty="0">
                <a:latin typeface="Source Sans Pro SemiBold" panose="020B0603030403020204" pitchFamily="34" charset="0"/>
              </a:rPr>
              <a:t>Figur 14: Sikring av arkivlokale i bibliotek og museum pr. 2020 </a:t>
            </a:r>
            <a:endParaRPr lang="nb-NO" sz="2200" dirty="0"/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4410BC0A-9898-4524-96C1-6A4985DF2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14638"/>
              </p:ext>
            </p:extLst>
          </p:nvPr>
        </p:nvGraphicFramePr>
        <p:xfrm>
          <a:off x="838200" y="1690688"/>
          <a:ext cx="10241604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066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500" b="0" i="0" u="none" strike="noStrike" baseline="0">
                <a:latin typeface="Source Sans Pro SemiBold" panose="020B0603030403020204" pitchFamily="34" charset="0"/>
              </a:rPr>
            </a:br>
            <a:r>
              <a:rPr lang="nb-NO" sz="2500" b="1" i="0" u="none" strike="noStrike" baseline="0">
                <a:latin typeface="Source Sans Pro SemiBold" panose="020B0603030403020204" pitchFamily="34" charset="0"/>
              </a:rPr>
              <a:t>Figur 15: Utvikling av hyllemeter bevarte privatarkiv og totalt 2014-2020 </a:t>
            </a:r>
            <a:endParaRPr lang="nb-NO" sz="25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6B2C16A-E538-40AA-A758-CA5917C4B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35001"/>
              </p:ext>
            </p:extLst>
          </p:nvPr>
        </p:nvGraphicFramePr>
        <p:xfrm>
          <a:off x="838200" y="1690688"/>
          <a:ext cx="10261060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328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n-NO" sz="1900" b="1" i="0" u="none" strike="noStrike" baseline="0">
                <a:latin typeface="Source Sans Pro SemiBold" panose="020B0603030403020204" pitchFamily="34" charset="0"/>
              </a:rPr>
              <a:t>Figur 16: Fordeling av arkivbestand i hyllemeter mellom privatarkiv og offentlege arkiv pr. 2020 </a:t>
            </a:r>
            <a:endParaRPr lang="nb-NO" sz="19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ADEBF93B-E26B-4177-A14F-9ECE5E86F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503489"/>
              </p:ext>
            </p:extLst>
          </p:nvPr>
        </p:nvGraphicFramePr>
        <p:xfrm>
          <a:off x="838200" y="1690688"/>
          <a:ext cx="10416702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0476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n-NO" sz="2800" b="1" i="0" u="none" strike="noStrike" baseline="0">
                <a:latin typeface="Source Sans Pro SemiBold" panose="020B0603030403020204" pitchFamily="34" charset="0"/>
              </a:rPr>
              <a:t>Figur 17: Utvikling i del privatarkiv av total arkivbestand 2014-2020 </a:t>
            </a:r>
            <a:endParaRPr lang="nb-NO" sz="28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F4F5B25D-8BB6-45F4-A610-BE7B6B717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496055"/>
              </p:ext>
            </p:extLst>
          </p:nvPr>
        </p:nvGraphicFramePr>
        <p:xfrm>
          <a:off x="838200" y="1690688"/>
          <a:ext cx="10514012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377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b-NO" sz="1900" b="1" i="0" u="none" strike="noStrike" baseline="0">
                <a:latin typeface="Source Sans Pro SemiBold" panose="020B0603030403020204" pitchFamily="34" charset="0"/>
              </a:rPr>
              <a:t>Tabell 6: Privatarkivbestand - hyllemeter, tilvekst, tal på arkiv etter institusjonstype pr. 2020 </a:t>
            </a:r>
            <a:endParaRPr lang="nb-NO" sz="190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EBFD6D82-DA2D-43E1-AA57-41636D1F5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824013"/>
              </p:ext>
            </p:extLst>
          </p:nvPr>
        </p:nvGraphicFramePr>
        <p:xfrm>
          <a:off x="838200" y="1690688"/>
          <a:ext cx="10261059" cy="3633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096">
                  <a:extLst>
                    <a:ext uri="{9D8B030D-6E8A-4147-A177-3AD203B41FA5}">
                      <a16:colId xmlns:a16="http://schemas.microsoft.com/office/drawing/2014/main" val="2720176193"/>
                    </a:ext>
                  </a:extLst>
                </a:gridCol>
                <a:gridCol w="2162071">
                  <a:extLst>
                    <a:ext uri="{9D8B030D-6E8A-4147-A177-3AD203B41FA5}">
                      <a16:colId xmlns:a16="http://schemas.microsoft.com/office/drawing/2014/main" val="747635046"/>
                    </a:ext>
                  </a:extLst>
                </a:gridCol>
                <a:gridCol w="2272946">
                  <a:extLst>
                    <a:ext uri="{9D8B030D-6E8A-4147-A177-3AD203B41FA5}">
                      <a16:colId xmlns:a16="http://schemas.microsoft.com/office/drawing/2014/main" val="1857000249"/>
                    </a:ext>
                  </a:extLst>
                </a:gridCol>
                <a:gridCol w="2272946">
                  <a:extLst>
                    <a:ext uri="{9D8B030D-6E8A-4147-A177-3AD203B41FA5}">
                      <a16:colId xmlns:a16="http://schemas.microsoft.com/office/drawing/2014/main" val="1029300536"/>
                    </a:ext>
                  </a:extLst>
                </a:gridCol>
              </a:tblGrid>
              <a:tr h="554012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 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Hyllemeter privatarkiv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Tilvekst hyllemeter privatarkiv 2020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Tal på privatarkiv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042849"/>
                  </a:ext>
                </a:extLst>
              </a:tr>
              <a:tr h="30425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Arkivverket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38 037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-108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10 257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5225897"/>
                  </a:ext>
                </a:extLst>
              </a:tr>
              <a:tr h="30425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(Fylkes)kommunale arkivinstitusjonar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33 086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1 826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13 309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5391857"/>
                  </a:ext>
                </a:extLst>
              </a:tr>
              <a:tr h="30425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Andre arkivinstitusjonar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13 035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416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2 878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9881320"/>
                  </a:ext>
                </a:extLst>
              </a:tr>
              <a:tr h="30425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SUM ARKIVINSTITUSJONAR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84 158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2 134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26 444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3653214"/>
                  </a:ext>
                </a:extLst>
              </a:tr>
              <a:tr h="30425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Fagbibliotek/dokumentasjonssenter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16 144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1 494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7 929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3874507"/>
                  </a:ext>
                </a:extLst>
              </a:tr>
              <a:tr h="30425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Folkebibliotek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1 267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105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1 510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8877956"/>
                  </a:ext>
                </a:extLst>
              </a:tr>
              <a:tr h="30425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Lokalhistoriske arkiv og samlingar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1 275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108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1 740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419621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SUM BIBLIOTEK/LOKALHISTORISKE ARKIV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18 686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1 707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11 179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8458000"/>
                  </a:ext>
                </a:extLst>
              </a:tr>
              <a:tr h="30425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Museum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31 952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1 494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19 307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0793371"/>
                  </a:ext>
                </a:extLst>
              </a:tr>
              <a:tr h="30425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SUM ALLE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134 796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5 334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56 930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984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91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200" b="0" i="0" u="none" strike="noStrike" baseline="0">
                <a:latin typeface="Source Sans Pro SemiBold" panose="020B0603030403020204" pitchFamily="34" charset="0"/>
              </a:rPr>
            </a:br>
            <a:r>
              <a:rPr lang="nb-NO" sz="2200" b="1" i="0" u="none" strike="noStrike" baseline="0">
                <a:latin typeface="Source Sans Pro SemiBold" panose="020B0603030403020204" pitchFamily="34" charset="0"/>
              </a:rPr>
              <a:t>Figur 18: Fordeling av privatarkivbestand etter institusjonstype i hyllemeter pr. 2020</a:t>
            </a:r>
            <a:endParaRPr lang="nb-NO" sz="22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E970489-13AE-4F6C-8796-8C01CB47B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80787"/>
              </p:ext>
            </p:extLst>
          </p:nvPr>
        </p:nvGraphicFramePr>
        <p:xfrm>
          <a:off x="838199" y="1690688"/>
          <a:ext cx="10514013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00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b-NO" sz="2800" b="1" i="0" u="none" strike="noStrike" baseline="0">
                <a:latin typeface="Source Sans Pro SemiBold" panose="020B0603030403020204" pitchFamily="34" charset="0"/>
              </a:rPr>
              <a:t>Figur 19: Del hyllemeter privatarkiv som er ordna pr. 2020 </a:t>
            </a:r>
            <a:endParaRPr lang="nb-NO" sz="28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BCE8C9A-27AF-4DC0-9E7C-00AAEBD46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344550"/>
              </p:ext>
            </p:extLst>
          </p:nvPr>
        </p:nvGraphicFramePr>
        <p:xfrm>
          <a:off x="838200" y="1690688"/>
          <a:ext cx="10426430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3921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200" b="0" i="0" u="none" strike="noStrike" baseline="0">
                <a:latin typeface="Source Sans Pro SemiBold" panose="020B0603030403020204" pitchFamily="34" charset="0"/>
              </a:rPr>
            </a:br>
            <a:r>
              <a:rPr lang="nb-NO" sz="2200" b="1" i="0" u="none" strike="noStrike" baseline="0">
                <a:latin typeface="Source Sans Pro SemiBold" panose="020B0603030403020204" pitchFamily="34" charset="0"/>
              </a:rPr>
              <a:t>Figur 20: Del privatarkiv (kataloginfo) publisert på Arkivportalen.no pr. 2020 </a:t>
            </a:r>
            <a:endParaRPr lang="nb-NO" sz="22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9ECB724-BBF8-4882-B349-F28056724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977585"/>
              </p:ext>
            </p:extLst>
          </p:nvPr>
        </p:nvGraphicFramePr>
        <p:xfrm>
          <a:off x="838200" y="1690688"/>
          <a:ext cx="10416702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8403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n-NO" sz="1900" b="1" i="0" u="none" strike="noStrike" baseline="0">
                <a:latin typeface="Source Sans Pro SemiBold" panose="020B0603030403020204" pitchFamily="34" charset="0"/>
              </a:rPr>
              <a:t>Tabell 7: Privatarkivbestand – ordning, tal på arkiv, publiserte privatarkiv (kataloginfo) med del etter institusjonstype pr. 2020 </a:t>
            </a:r>
            <a:endParaRPr lang="nb-NO" sz="190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7A8BDE7A-CBE1-40F0-AAEF-F17ADF7D4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033682"/>
              </p:ext>
            </p:extLst>
          </p:nvPr>
        </p:nvGraphicFramePr>
        <p:xfrm>
          <a:off x="838200" y="1690688"/>
          <a:ext cx="10620984" cy="4291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478">
                  <a:extLst>
                    <a:ext uri="{9D8B030D-6E8A-4147-A177-3AD203B41FA5}">
                      <a16:colId xmlns:a16="http://schemas.microsoft.com/office/drawing/2014/main" val="476933963"/>
                    </a:ext>
                  </a:extLst>
                </a:gridCol>
                <a:gridCol w="1681563">
                  <a:extLst>
                    <a:ext uri="{9D8B030D-6E8A-4147-A177-3AD203B41FA5}">
                      <a16:colId xmlns:a16="http://schemas.microsoft.com/office/drawing/2014/main" val="2015453140"/>
                    </a:ext>
                  </a:extLst>
                </a:gridCol>
                <a:gridCol w="1445553">
                  <a:extLst>
                    <a:ext uri="{9D8B030D-6E8A-4147-A177-3AD203B41FA5}">
                      <a16:colId xmlns:a16="http://schemas.microsoft.com/office/drawing/2014/main" val="2801938672"/>
                    </a:ext>
                  </a:extLst>
                </a:gridCol>
                <a:gridCol w="2497759">
                  <a:extLst>
                    <a:ext uri="{9D8B030D-6E8A-4147-A177-3AD203B41FA5}">
                      <a16:colId xmlns:a16="http://schemas.microsoft.com/office/drawing/2014/main" val="3802817631"/>
                    </a:ext>
                  </a:extLst>
                </a:gridCol>
                <a:gridCol w="1811631">
                  <a:extLst>
                    <a:ext uri="{9D8B030D-6E8A-4147-A177-3AD203B41FA5}">
                      <a16:colId xmlns:a16="http://schemas.microsoft.com/office/drawing/2014/main" val="343339237"/>
                    </a:ext>
                  </a:extLst>
                </a:gridCol>
              </a:tblGrid>
              <a:tr h="690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 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400" b="1" u="none" strike="noStrike" dirty="0">
                          <a:effectLst/>
                        </a:rPr>
                        <a:t>Privatarkiv del av hm som er ordna</a:t>
                      </a:r>
                      <a:endParaRPr lang="nn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Tal på privatarkiv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400" b="1" u="none" strike="noStrike" dirty="0">
                          <a:effectLst/>
                        </a:rPr>
                        <a:t>Tal privatarkiv (kataloginfo) publisert på Arkivportalen.no</a:t>
                      </a:r>
                      <a:endParaRPr lang="nn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400" b="1" u="none" strike="noStrike" dirty="0">
                          <a:effectLst/>
                        </a:rPr>
                        <a:t>Del privatarkiv (kataloginfo) publisert på Arkivportalen.no</a:t>
                      </a:r>
                      <a:endParaRPr lang="nn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1581133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Arkivverket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71 %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10 257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6677014"/>
                  </a:ext>
                </a:extLst>
              </a:tr>
              <a:tr h="344117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(Fylkes)kommunale arkivinstitusjonar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56 %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13 309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5307447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Andre arkivinstitusjonar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89 %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2 878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5581775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SUM ARKIVINSTITUSJONAR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68 %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26 444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 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5994476"/>
                  </a:ext>
                </a:extLst>
              </a:tr>
              <a:tr h="3625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Fagbibliotek/dokumentasjonssenter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80 %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7 929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6242783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Folkebibliotek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79 %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1 510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1444723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Lokalhistoriske arkiv og samlingar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86 %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1 740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1976649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SUM BIBLIOTEK/LOKALHISTORISKE ARKIV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81 %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11 179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 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8046895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Museum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65 %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19 307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0163252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SUM ALLE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69 %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56 930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27 279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48 %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3412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949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 dirty="0">
                <a:latin typeface="Source Sans Pro SemiBold" panose="020B0603030403020204" pitchFamily="34" charset="0"/>
              </a:rPr>
            </a:br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n-NO" sz="1900" b="1" i="0" u="none" strike="noStrike" baseline="0">
                <a:latin typeface="Source Sans Pro SemiBold" panose="020B0603030403020204" pitchFamily="34" charset="0"/>
              </a:rPr>
              <a:t>Figur 21: Utvikling i del av privatarkiv (kataloginformasjon) publisert på Arkivportalen.no 2016-2020 </a:t>
            </a:r>
            <a:endParaRPr lang="nb-NO" sz="19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932C403-6107-4C14-B44D-499265F56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208486"/>
              </p:ext>
            </p:extLst>
          </p:nvPr>
        </p:nvGraphicFramePr>
        <p:xfrm>
          <a:off x="838199" y="1690688"/>
          <a:ext cx="10514013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131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200" b="0" i="0" u="none" strike="noStrike" baseline="0">
                <a:latin typeface="Source Sans Pro SemiBold" panose="020B0603030403020204" pitchFamily="34" charset="0"/>
              </a:rPr>
            </a:br>
            <a:r>
              <a:rPr lang="nb-NO" sz="2200" b="1" i="0" u="none" strike="noStrike" baseline="0" dirty="0">
                <a:latin typeface="Source Sans Pro SemiBold" panose="020B0603030403020204" pitchFamily="34" charset="0"/>
              </a:rPr>
              <a:t>Figur 1: Del av uttrekk totalt og del av GB totalt etter institusjonstype pr. 2020 </a:t>
            </a:r>
            <a:endParaRPr lang="nb-NO" sz="22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4F3A1BAE-5BAD-4DE4-B699-FB3246EAB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488527"/>
              </p:ext>
            </p:extLst>
          </p:nvPr>
        </p:nvGraphicFramePr>
        <p:xfrm>
          <a:off x="838199" y="1690688"/>
          <a:ext cx="9648217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8945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200" b="0" i="0" u="none" strike="noStrike" baseline="0">
                <a:latin typeface="Source Sans Pro SemiBold" panose="020B0603030403020204" pitchFamily="34" charset="0"/>
              </a:rPr>
            </a:br>
            <a:r>
              <a:rPr lang="nb-NO" sz="2200" b="1" i="0" u="none" strike="noStrike" baseline="0">
                <a:latin typeface="Source Sans Pro SemiBold" panose="020B0603030403020204" pitchFamily="34" charset="0"/>
              </a:rPr>
              <a:t>Tabell 8: Digitalt skapt privatarkivmateriale totalt pr. 2020 etter institusjonstype </a:t>
            </a:r>
            <a:endParaRPr lang="nb-NO" sz="220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686B0ED6-C3CE-4DFE-8AC3-6A5837F29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972862"/>
              </p:ext>
            </p:extLst>
          </p:nvPr>
        </p:nvGraphicFramePr>
        <p:xfrm>
          <a:off x="838200" y="1690688"/>
          <a:ext cx="10241604" cy="4535432"/>
        </p:xfrm>
        <a:graphic>
          <a:graphicData uri="http://schemas.openxmlformats.org/drawingml/2006/table">
            <a:tbl>
              <a:tblPr firstRow="1" bandRow="1"/>
              <a:tblGrid>
                <a:gridCol w="7022379">
                  <a:extLst>
                    <a:ext uri="{9D8B030D-6E8A-4147-A177-3AD203B41FA5}">
                      <a16:colId xmlns:a16="http://schemas.microsoft.com/office/drawing/2014/main" val="3224966347"/>
                    </a:ext>
                  </a:extLst>
                </a:gridCol>
                <a:gridCol w="3219225">
                  <a:extLst>
                    <a:ext uri="{9D8B030D-6E8A-4147-A177-3AD203B41FA5}">
                      <a16:colId xmlns:a16="http://schemas.microsoft.com/office/drawing/2014/main" val="1134424726"/>
                    </a:ext>
                  </a:extLst>
                </a:gridCol>
              </a:tblGrid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uttrekk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107537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Arkivverket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067599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(Fylkes)kommunale arkivinstitusjonar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58485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 arkivinstitusjonar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356921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ARKIVINSTITUSJONAR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  <a:endParaRPr lang="nb-NO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868056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Fagbibliotek/dokumentasjonssenter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641918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Folkebibliotek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823172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Lokalhistoriske arkiv og samlingar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814826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BIBLIOTEK/LOKALHISTORISKE ARKIV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592741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Museum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97580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ALLE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  <a:endParaRPr lang="nb-NO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03" marR="20203" marT="20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77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172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n-NO" sz="2800" b="1" i="0" u="none" strike="noStrike" baseline="0">
                <a:latin typeface="Source Sans Pro SemiBold" panose="020B0603030403020204" pitchFamily="34" charset="0"/>
              </a:rPr>
              <a:t>Figur 22: Utvikling i talet på uttrekk av privatarkiv 2014-2020 </a:t>
            </a:r>
            <a:endParaRPr lang="nb-NO" sz="28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0A49008-B9A6-4E0D-9344-D904F22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633624"/>
              </p:ext>
            </p:extLst>
          </p:nvPr>
        </p:nvGraphicFramePr>
        <p:xfrm>
          <a:off x="838200" y="1690688"/>
          <a:ext cx="10426430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725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000" b="0" i="0" u="none" strike="noStrike" baseline="0" dirty="0">
                <a:solidFill>
                  <a:srgbClr val="000000"/>
                </a:solidFill>
                <a:latin typeface="Source Sans Pro SemiBold" panose="020B0603030403020204" pitchFamily="34" charset="0"/>
              </a:rPr>
            </a:br>
            <a:r>
              <a:rPr lang="nn-NO" sz="2000" b="1" i="0" u="none" strike="noStrike" baseline="0" dirty="0">
                <a:latin typeface="Source Sans Pro SemiBold" panose="020B0603030403020204" pitchFamily="34" charset="0"/>
              </a:rPr>
              <a:t>Tabell 9: Oversikt over institusjonane som har flest hyllemeter privatarkiv pr. 2020, jf. med tal på arkiv og uttrekk frå private aktørar. Total arkivbestand i hm i institusjonen i grått. </a:t>
            </a:r>
            <a:endParaRPr lang="nb-NO" sz="1900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D7EA42B7-A445-4A2D-AC09-BBA237789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615186"/>
              </p:ext>
            </p:extLst>
          </p:nvPr>
        </p:nvGraphicFramePr>
        <p:xfrm>
          <a:off x="838199" y="1933879"/>
          <a:ext cx="10280515" cy="40677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8792">
                  <a:extLst>
                    <a:ext uri="{9D8B030D-6E8A-4147-A177-3AD203B41FA5}">
                      <a16:colId xmlns:a16="http://schemas.microsoft.com/office/drawing/2014/main" val="2630953786"/>
                    </a:ext>
                  </a:extLst>
                </a:gridCol>
                <a:gridCol w="5085148">
                  <a:extLst>
                    <a:ext uri="{9D8B030D-6E8A-4147-A177-3AD203B41FA5}">
                      <a16:colId xmlns:a16="http://schemas.microsoft.com/office/drawing/2014/main" val="3598893870"/>
                    </a:ext>
                  </a:extLst>
                </a:gridCol>
                <a:gridCol w="1332584">
                  <a:extLst>
                    <a:ext uri="{9D8B030D-6E8A-4147-A177-3AD203B41FA5}">
                      <a16:colId xmlns:a16="http://schemas.microsoft.com/office/drawing/2014/main" val="3996057662"/>
                    </a:ext>
                  </a:extLst>
                </a:gridCol>
                <a:gridCol w="1256438">
                  <a:extLst>
                    <a:ext uri="{9D8B030D-6E8A-4147-A177-3AD203B41FA5}">
                      <a16:colId xmlns:a16="http://schemas.microsoft.com/office/drawing/2014/main" val="2325923320"/>
                    </a:ext>
                  </a:extLst>
                </a:gridCol>
                <a:gridCol w="1294511">
                  <a:extLst>
                    <a:ext uri="{9D8B030D-6E8A-4147-A177-3AD203B41FA5}">
                      <a16:colId xmlns:a16="http://schemas.microsoft.com/office/drawing/2014/main" val="1696581596"/>
                    </a:ext>
                  </a:extLst>
                </a:gridCol>
                <a:gridCol w="973042">
                  <a:extLst>
                    <a:ext uri="{9D8B030D-6E8A-4147-A177-3AD203B41FA5}">
                      <a16:colId xmlns:a16="http://schemas.microsoft.com/office/drawing/2014/main" val="2413196652"/>
                    </a:ext>
                  </a:extLst>
                </a:gridCol>
              </a:tblGrid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</a:rPr>
                        <a:t>Nr</a:t>
                      </a:r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1" dirty="0">
                          <a:solidFill>
                            <a:srgbClr val="000000"/>
                          </a:solidFill>
                          <a:effectLst/>
                        </a:rPr>
                        <a:t>Namn på institusjon</a:t>
                      </a:r>
                      <a:r>
                        <a:rPr lang="nn-NO" sz="10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n-NO" sz="1600" b="0" i="0" dirty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</a:rPr>
                        <a:t>Privatarkiv bestand hm</a:t>
                      </a:r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</a:rPr>
                        <a:t>Privatarkiv tal på arkiv</a:t>
                      </a:r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1" dirty="0">
                          <a:solidFill>
                            <a:srgbClr val="000000"/>
                          </a:solidFill>
                          <a:effectLst/>
                        </a:rPr>
                        <a:t>Bevarte uttrekk frå private aktørar*</a:t>
                      </a:r>
                      <a:r>
                        <a:rPr lang="nn-NO" sz="10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n-NO" sz="1600" b="0" i="0" dirty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Total bestand hm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3973155407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1 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Arkivverket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38 037 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10 257 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62 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271 570 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2884699143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2 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Bergen byarkiv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12 556 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2 847 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10 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42 254 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3649247484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3 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Arbeiderbevegelsens arkiv og bibliotek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8 465 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2 189 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7 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8 465 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999194364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4 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Nasjonalbiblioteket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7 720 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6 250 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28 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7 720 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1029485129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5 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Universitetsbiblioteket i Bergen (inkl. Skeivt arkiv og Spesialsamlingene)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5 114 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153 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5 114 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3436482516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6 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Vestfoldarkivet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4 296 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1 868 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1 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6 337 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1204917045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7 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Aust-Agder museum og arkiv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3 397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1 847 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3 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10 050 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284971674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8 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Arkiv i Nordland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3 221 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1 095 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11 484 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129879077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9 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Østfoldmuseene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2 695 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1 092 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7 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2 778 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155312634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10 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Misjons- og diakoniarkivet, VID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2 667 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523 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2 667 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1467009174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11 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NTNU Universitetsbiblioteket i Trondheim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2 625 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644 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2 625 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1971633466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12 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Oslo byarkiv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2 552 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439 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23 458 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4097552297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13 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Stiftelsen Lillehammer museum (inkl. Opplandsarkivet, avd. Maihaugen)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2 400 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1 950 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2 400 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2062722806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14 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AAT-NIA (Arbeiderbevegelsens arkiv i Telemark / Norsk Industriarbeidermuseum)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2 245 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988 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2 245 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2257068321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15 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Telemark Museum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1 736 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628 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effectLst/>
                        </a:rPr>
                        <a:t>0 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>
                          <a:solidFill>
                            <a:srgbClr val="7F7F7F"/>
                          </a:solidFill>
                          <a:effectLst/>
                        </a:rPr>
                        <a:t>1 736 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2181215031"/>
                  </a:ext>
                </a:extLst>
              </a:tr>
              <a:tr h="232095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</a:rPr>
                        <a:t> </a:t>
                      </a:r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000" b="1" dirty="0">
                          <a:solidFill>
                            <a:srgbClr val="000000"/>
                          </a:solidFill>
                          <a:effectLst/>
                        </a:rPr>
                        <a:t>Sum privatarkiv 15 største</a:t>
                      </a:r>
                      <a:r>
                        <a:rPr lang="nn-NO" sz="10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n-NO" sz="1600" b="0" i="0" dirty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b-NO" sz="1000" b="1">
                          <a:effectLst/>
                        </a:rPr>
                        <a:t>99 726</a:t>
                      </a:r>
                      <a:r>
                        <a:rPr lang="nb-NO" sz="1000" b="0">
                          <a:effectLst/>
                        </a:rPr>
                        <a:t> </a:t>
                      </a:r>
                      <a:endParaRPr lang="nb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</a:rPr>
                        <a:t>32 770</a:t>
                      </a:r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</a:rPr>
                        <a:t>118</a:t>
                      </a:r>
                      <a:r>
                        <a:rPr lang="nn-NO" sz="10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n-NO" sz="1600" b="0" i="0">
                        <a:effectLst/>
                      </a:endParaRPr>
                    </a:p>
                  </a:txBody>
                  <a:tcPr marL="49460" marR="49460" marT="24730" marB="24730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000" b="0" dirty="0">
                          <a:solidFill>
                            <a:srgbClr val="7F7F7F"/>
                          </a:solidFill>
                          <a:effectLst/>
                        </a:rPr>
                        <a:t>400 903 </a:t>
                      </a:r>
                      <a:endParaRPr lang="nn-NO" sz="1600" b="0" i="0" dirty="0">
                        <a:effectLst/>
                      </a:endParaRPr>
                    </a:p>
                  </a:txBody>
                  <a:tcPr marL="49460" marR="49460" marT="24730" marB="24730"/>
                </a:tc>
                <a:extLst>
                  <a:ext uri="{0D108BD9-81ED-4DB2-BD59-A6C34878D82A}">
                    <a16:rowId xmlns:a16="http://schemas.microsoft.com/office/drawing/2014/main" val="3165850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300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n-NO" sz="1900" b="1" i="0" u="none" strike="noStrike" baseline="0">
                <a:latin typeface="Source Sans Pro SemiBold" panose="020B0603030403020204" pitchFamily="34" charset="0"/>
              </a:rPr>
              <a:t>Tabell 10: Oversikt over institusjonar som har flest oppgitte uttrekk frå private aktørar og bevarte GB (totalt) i 2019. Tal på hm privatarkiv i institusjonen i grått. </a:t>
            </a:r>
            <a:endParaRPr lang="nb-NO" sz="190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9D7797FE-2DA1-47BA-8CE2-05EDB33D0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831155"/>
              </p:ext>
            </p:extLst>
          </p:nvPr>
        </p:nvGraphicFramePr>
        <p:xfrm>
          <a:off x="838200" y="1963062"/>
          <a:ext cx="10319426" cy="364708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31031">
                  <a:extLst>
                    <a:ext uri="{9D8B030D-6E8A-4147-A177-3AD203B41FA5}">
                      <a16:colId xmlns:a16="http://schemas.microsoft.com/office/drawing/2014/main" val="2647312837"/>
                    </a:ext>
                  </a:extLst>
                </a:gridCol>
                <a:gridCol w="4339739">
                  <a:extLst>
                    <a:ext uri="{9D8B030D-6E8A-4147-A177-3AD203B41FA5}">
                      <a16:colId xmlns:a16="http://schemas.microsoft.com/office/drawing/2014/main" val="3357638257"/>
                    </a:ext>
                  </a:extLst>
                </a:gridCol>
                <a:gridCol w="1721796">
                  <a:extLst>
                    <a:ext uri="{9D8B030D-6E8A-4147-A177-3AD203B41FA5}">
                      <a16:colId xmlns:a16="http://schemas.microsoft.com/office/drawing/2014/main" val="1994532159"/>
                    </a:ext>
                  </a:extLst>
                </a:gridCol>
                <a:gridCol w="1750979">
                  <a:extLst>
                    <a:ext uri="{9D8B030D-6E8A-4147-A177-3AD203B41FA5}">
                      <a16:colId xmlns:a16="http://schemas.microsoft.com/office/drawing/2014/main" val="2445058083"/>
                    </a:ext>
                  </a:extLst>
                </a:gridCol>
                <a:gridCol w="1575881">
                  <a:extLst>
                    <a:ext uri="{9D8B030D-6E8A-4147-A177-3AD203B41FA5}">
                      <a16:colId xmlns:a16="http://schemas.microsoft.com/office/drawing/2014/main" val="15728889"/>
                    </a:ext>
                  </a:extLst>
                </a:gridCol>
              </a:tblGrid>
              <a:tr h="661498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300" b="1">
                          <a:solidFill>
                            <a:srgbClr val="000000"/>
                          </a:solidFill>
                          <a:effectLst/>
                        </a:rPr>
                        <a:t>Nr</a:t>
                      </a:r>
                      <a:r>
                        <a:rPr lang="nn-NO" sz="1300" b="0">
                          <a:effectLst/>
                        </a:rPr>
                        <a:t> 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300" b="1">
                          <a:solidFill>
                            <a:srgbClr val="000000"/>
                          </a:solidFill>
                          <a:effectLst/>
                        </a:rPr>
                        <a:t>Namn på institusjon</a:t>
                      </a:r>
                      <a:r>
                        <a:rPr lang="nn-NO" sz="1300" b="1">
                          <a:effectLst/>
                        </a:rPr>
                        <a:t>  </a:t>
                      </a:r>
                      <a:endParaRPr lang="nn-NO" sz="2400" b="1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1">
                          <a:solidFill>
                            <a:srgbClr val="000000"/>
                          </a:solidFill>
                          <a:effectLst/>
                        </a:rPr>
                        <a:t>Bevarte uttrekk frå offentlege / private aktørar</a:t>
                      </a:r>
                      <a:r>
                        <a:rPr lang="nn-NO" sz="1300" b="1">
                          <a:effectLst/>
                        </a:rPr>
                        <a:t>  </a:t>
                      </a:r>
                      <a:endParaRPr lang="nn-NO" sz="2400" b="1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1" dirty="0">
                          <a:solidFill>
                            <a:srgbClr val="000000"/>
                          </a:solidFill>
                          <a:effectLst/>
                        </a:rPr>
                        <a:t>Bevarte GB totalt i institusjon* </a:t>
                      </a:r>
                      <a:endParaRPr lang="nn-NO" sz="2400" b="1" i="0" dirty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Privatarkiv </a:t>
                      </a:r>
                    </a:p>
                    <a:p>
                      <a:pPr algn="r" rtl="0" fontAlgn="base"/>
                      <a:r>
                        <a:rPr lang="nn-NO" sz="13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bestand hm  </a:t>
                      </a:r>
                      <a:endParaRPr lang="nn-NO" sz="2400" b="1" i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</a:txBody>
                  <a:tcPr marL="119239" marR="119239" marT="59619" marB="59619"/>
                </a:tc>
                <a:extLst>
                  <a:ext uri="{0D108BD9-81ED-4DB2-BD59-A6C34878D82A}">
                    <a16:rowId xmlns:a16="http://schemas.microsoft.com/office/drawing/2014/main" val="1100508451"/>
                  </a:ext>
                </a:extLst>
              </a:tr>
              <a:tr h="421847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300" b="0">
                          <a:effectLst/>
                        </a:rPr>
                        <a:t>1 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300" b="0">
                          <a:solidFill>
                            <a:srgbClr val="000000"/>
                          </a:solidFill>
                          <a:effectLst/>
                        </a:rPr>
                        <a:t>Arkivverket</a:t>
                      </a:r>
                      <a:r>
                        <a:rPr lang="nn-NO" sz="1300" b="0">
                          <a:effectLst/>
                        </a:rPr>
                        <a:t> 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>
                          <a:effectLst/>
                        </a:rPr>
                        <a:t>1540 /62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>
                          <a:effectLst/>
                        </a:rPr>
                        <a:t>30 000 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38 037  </a:t>
                      </a:r>
                      <a:endParaRPr lang="nn-NO" sz="2400" b="0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119239" marR="119239" marT="59619" marB="59619"/>
                </a:tc>
                <a:extLst>
                  <a:ext uri="{0D108BD9-81ED-4DB2-BD59-A6C34878D82A}">
                    <a16:rowId xmlns:a16="http://schemas.microsoft.com/office/drawing/2014/main" val="3769261447"/>
                  </a:ext>
                </a:extLst>
              </a:tr>
              <a:tr h="421847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300" b="0">
                          <a:effectLst/>
                        </a:rPr>
                        <a:t>2 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300" b="0">
                          <a:solidFill>
                            <a:srgbClr val="000000"/>
                          </a:solidFill>
                          <a:effectLst/>
                        </a:rPr>
                        <a:t>Innlandet fylkesarkiv</a:t>
                      </a:r>
                      <a:r>
                        <a:rPr lang="nn-NO" sz="1300" b="0">
                          <a:effectLst/>
                        </a:rPr>
                        <a:t> 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 dirty="0">
                          <a:effectLst/>
                        </a:rPr>
                        <a:t>277 / 8 </a:t>
                      </a:r>
                      <a:endParaRPr lang="nn-NO" sz="2400" b="0" i="0" dirty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>
                          <a:effectLst/>
                        </a:rPr>
                        <a:t>9 361 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770  </a:t>
                      </a:r>
                      <a:endParaRPr lang="nn-NO" sz="2400" b="0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119239" marR="119239" marT="59619" marB="59619"/>
                </a:tc>
                <a:extLst>
                  <a:ext uri="{0D108BD9-81ED-4DB2-BD59-A6C34878D82A}">
                    <a16:rowId xmlns:a16="http://schemas.microsoft.com/office/drawing/2014/main" val="4089083082"/>
                  </a:ext>
                </a:extLst>
              </a:tr>
              <a:tr h="421847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300" b="0">
                          <a:effectLst/>
                        </a:rPr>
                        <a:t>3 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100" b="0">
                          <a:solidFill>
                            <a:srgbClr val="000000"/>
                          </a:solidFill>
                          <a:effectLst/>
                        </a:rPr>
                        <a:t>Arbeiderbevegelsens arkiv og bibliotek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b-NO" sz="1300" b="0">
                          <a:solidFill>
                            <a:srgbClr val="000000"/>
                          </a:solidFill>
                          <a:effectLst/>
                        </a:rPr>
                        <a:t>0 / 7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b-NO" sz="1300" b="0">
                          <a:solidFill>
                            <a:srgbClr val="000000"/>
                          </a:solidFill>
                          <a:effectLst/>
                        </a:rPr>
                        <a:t>1 573 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b-NO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8 465 </a:t>
                      </a:r>
                      <a:endParaRPr lang="nb-NO" sz="2400" b="0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119239" marR="119239" marT="59619" marB="59619"/>
                </a:tc>
                <a:extLst>
                  <a:ext uri="{0D108BD9-81ED-4DB2-BD59-A6C34878D82A}">
                    <a16:rowId xmlns:a16="http://schemas.microsoft.com/office/drawing/2014/main" val="672601214"/>
                  </a:ext>
                </a:extLst>
              </a:tr>
              <a:tr h="421847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300" b="0">
                          <a:effectLst/>
                        </a:rPr>
                        <a:t>4 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300" b="0">
                          <a:solidFill>
                            <a:srgbClr val="000000"/>
                          </a:solidFill>
                          <a:effectLst/>
                        </a:rPr>
                        <a:t>Stavanger byarkiv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>
                          <a:solidFill>
                            <a:srgbClr val="000000"/>
                          </a:solidFill>
                          <a:effectLst/>
                        </a:rPr>
                        <a:t>23 / 6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>
                          <a:solidFill>
                            <a:srgbClr val="000000"/>
                          </a:solidFill>
                          <a:effectLst/>
                        </a:rPr>
                        <a:t>1 639 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1 136 </a:t>
                      </a:r>
                      <a:endParaRPr lang="nn-NO" sz="2400" b="0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119239" marR="119239" marT="59619" marB="59619"/>
                </a:tc>
                <a:extLst>
                  <a:ext uri="{0D108BD9-81ED-4DB2-BD59-A6C34878D82A}">
                    <a16:rowId xmlns:a16="http://schemas.microsoft.com/office/drawing/2014/main" val="3075889851"/>
                  </a:ext>
                </a:extLst>
              </a:tr>
              <a:tr h="421847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300" b="0">
                          <a:effectLst/>
                        </a:rPr>
                        <a:t>5 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100" b="0">
                          <a:solidFill>
                            <a:srgbClr val="000000"/>
                          </a:solidFill>
                          <a:effectLst/>
                        </a:rPr>
                        <a:t>Aust-Agder museum og arkiv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>
                          <a:solidFill>
                            <a:srgbClr val="000000"/>
                          </a:solidFill>
                          <a:effectLst/>
                        </a:rPr>
                        <a:t>55 / 3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>
                          <a:solidFill>
                            <a:srgbClr val="000000"/>
                          </a:solidFill>
                          <a:effectLst/>
                        </a:rPr>
                        <a:t>2 355 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3 397 </a:t>
                      </a:r>
                      <a:endParaRPr lang="nn-NO" sz="2400" b="0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119239" marR="119239" marT="59619" marB="59619"/>
                </a:tc>
                <a:extLst>
                  <a:ext uri="{0D108BD9-81ED-4DB2-BD59-A6C34878D82A}">
                    <a16:rowId xmlns:a16="http://schemas.microsoft.com/office/drawing/2014/main" val="2234627179"/>
                  </a:ext>
                </a:extLst>
              </a:tr>
              <a:tr h="402409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300" b="0">
                          <a:effectLst/>
                        </a:rPr>
                        <a:t>6 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300" b="0">
                          <a:effectLst/>
                        </a:rPr>
                        <a:t>Norsk senter for folkemusikk og folkedans 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b-NO" sz="1300" b="0">
                          <a:effectLst/>
                        </a:rPr>
                        <a:t>0 / 3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>
                          <a:effectLst/>
                        </a:rPr>
                        <a:t> 19 752 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631  </a:t>
                      </a:r>
                      <a:endParaRPr lang="nn-NO" sz="2400" b="0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119239" marR="119239" marT="59619" marB="59619"/>
                </a:tc>
                <a:extLst>
                  <a:ext uri="{0D108BD9-81ED-4DB2-BD59-A6C34878D82A}">
                    <a16:rowId xmlns:a16="http://schemas.microsoft.com/office/drawing/2014/main" val="3626347963"/>
                  </a:ext>
                </a:extLst>
              </a:tr>
              <a:tr h="421847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300" b="0">
                          <a:effectLst/>
                        </a:rPr>
                        <a:t>7 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100" b="0">
                          <a:solidFill>
                            <a:srgbClr val="000000"/>
                          </a:solidFill>
                          <a:effectLst/>
                        </a:rPr>
                        <a:t>IKA Møre og Romsdal </a:t>
                      </a:r>
                      <a:endParaRPr lang="nn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b-NO" sz="1300" b="0">
                          <a:solidFill>
                            <a:srgbClr val="000000"/>
                          </a:solidFill>
                          <a:effectLst/>
                        </a:rPr>
                        <a:t>293 / 1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b-NO" sz="1300" b="0">
                          <a:solidFill>
                            <a:srgbClr val="000000"/>
                          </a:solidFill>
                          <a:effectLst/>
                        </a:rPr>
                        <a:t>2 653 </a:t>
                      </a:r>
                      <a:endParaRPr lang="nb-NO" sz="2400" b="0" i="0">
                        <a:effectLst/>
                      </a:endParaRPr>
                    </a:p>
                  </a:txBody>
                  <a:tcPr marL="119239" marR="119239" marT="59619" marB="59619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b-NO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170 </a:t>
                      </a:r>
                      <a:endParaRPr lang="nb-NO" sz="2400" b="0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119239" marR="119239" marT="59619" marB="59619"/>
                </a:tc>
                <a:extLst>
                  <a:ext uri="{0D108BD9-81ED-4DB2-BD59-A6C34878D82A}">
                    <a16:rowId xmlns:a16="http://schemas.microsoft.com/office/drawing/2014/main" val="406723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094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200" b="0" i="0" u="none" strike="noStrike" baseline="0">
                <a:latin typeface="Source Sans Pro SemiBold" panose="020B0603030403020204" pitchFamily="34" charset="0"/>
              </a:rPr>
            </a:br>
            <a:r>
              <a:rPr lang="nb-NO" sz="2200" b="1" i="0" u="none" strike="noStrike" baseline="0">
                <a:latin typeface="Source Sans Pro SemiBold" panose="020B0603030403020204" pitchFamily="34" charset="0"/>
              </a:rPr>
              <a:t>Tabell 11: Foto totalt, registrert og digitalisert etter institusjonstype pr. 2020 </a:t>
            </a:r>
            <a:endParaRPr lang="nb-NO" sz="2200"/>
          </a:p>
        </p:txBody>
      </p:sp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4F760186-4CDF-4731-99FD-1E85F6D2E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561831"/>
              </p:ext>
            </p:extLst>
          </p:nvPr>
        </p:nvGraphicFramePr>
        <p:xfrm>
          <a:off x="838200" y="1690688"/>
          <a:ext cx="10270787" cy="4245044"/>
        </p:xfrm>
        <a:graphic>
          <a:graphicData uri="http://schemas.openxmlformats.org/drawingml/2006/table">
            <a:tbl>
              <a:tblPr/>
              <a:tblGrid>
                <a:gridCol w="2804616">
                  <a:extLst>
                    <a:ext uri="{9D8B030D-6E8A-4147-A177-3AD203B41FA5}">
                      <a16:colId xmlns:a16="http://schemas.microsoft.com/office/drawing/2014/main" val="3353522585"/>
                    </a:ext>
                  </a:extLst>
                </a:gridCol>
                <a:gridCol w="984450">
                  <a:extLst>
                    <a:ext uri="{9D8B030D-6E8A-4147-A177-3AD203B41FA5}">
                      <a16:colId xmlns:a16="http://schemas.microsoft.com/office/drawing/2014/main" val="2008366866"/>
                    </a:ext>
                  </a:extLst>
                </a:gridCol>
                <a:gridCol w="1294660">
                  <a:extLst>
                    <a:ext uri="{9D8B030D-6E8A-4147-A177-3AD203B41FA5}">
                      <a16:colId xmlns:a16="http://schemas.microsoft.com/office/drawing/2014/main" val="1010211725"/>
                    </a:ext>
                  </a:extLst>
                </a:gridCol>
                <a:gridCol w="1306985">
                  <a:extLst>
                    <a:ext uri="{9D8B030D-6E8A-4147-A177-3AD203B41FA5}">
                      <a16:colId xmlns:a16="http://schemas.microsoft.com/office/drawing/2014/main" val="52591377"/>
                    </a:ext>
                  </a:extLst>
                </a:gridCol>
                <a:gridCol w="3880076">
                  <a:extLst>
                    <a:ext uri="{9D8B030D-6E8A-4147-A177-3AD203B41FA5}">
                      <a16:colId xmlns:a16="http://schemas.microsoft.com/office/drawing/2014/main" val="2941424494"/>
                    </a:ext>
                  </a:extLst>
                </a:gridCol>
              </a:tblGrid>
              <a:tr h="64387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 totalt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 registrert i katalogsystem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 digitalisert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av foto som er digitalisert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217539"/>
                  </a:ext>
                </a:extLst>
              </a:tr>
              <a:tr h="36085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Arkivverket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6 550 479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160 000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162 286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2,5 %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973624"/>
                  </a:ext>
                </a:extLst>
              </a:tr>
              <a:tr h="36085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(Fylkes)kommunale arkivinstitusjonar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10 241 996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1 177 565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568 822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5,6 %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733197"/>
                  </a:ext>
                </a:extLst>
              </a:tr>
              <a:tr h="36085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 arkivinstitusjonar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5 403 772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770 442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116 288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2,2 %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164829"/>
                  </a:ext>
                </a:extLst>
              </a:tr>
              <a:tr h="36085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ARKIVINSTITUSJONAR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22 196 247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2 108 007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847 396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3,8 %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688354"/>
                  </a:ext>
                </a:extLst>
              </a:tr>
              <a:tr h="36085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Fagbibliotek/dokumentasjonssenter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2 550 947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327 769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161 198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6,3 %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69956"/>
                  </a:ext>
                </a:extLst>
              </a:tr>
              <a:tr h="36085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Folkebibliotek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67 259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46 703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64 960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96,6 %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508608"/>
                  </a:ext>
                </a:extLst>
              </a:tr>
              <a:tr h="36085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Lokalhistoriske arkiv og samlingar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436 491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94 581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224 696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51,5 %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058710"/>
                  </a:ext>
                </a:extLst>
              </a:tr>
              <a:tr h="35349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BIBLIOTEK/LOKALHISTORISKE ARKIV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3 054 697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469 053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450 854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14,8 %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47362"/>
                  </a:ext>
                </a:extLst>
              </a:tr>
              <a:tr h="36085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Museum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3 292 538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1 001 418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518 548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15,7 %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69721"/>
                  </a:ext>
                </a:extLst>
              </a:tr>
              <a:tr h="36085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ALLE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28 543 482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3 578 478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1 816 798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6,4 %</a:t>
                      </a:r>
                      <a:endParaRPr lang="nb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81" marR="16081" marT="1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566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298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b-NO" sz="2800" b="1" i="0" u="none" strike="noStrike" baseline="0">
                <a:latin typeface="Source Sans Pro SemiBold" panose="020B0603030403020204" pitchFamily="34" charset="0"/>
              </a:rPr>
              <a:t>Tabell 12: Lyd totalt og digitalisert etter institusjonstype pr. 2020 </a:t>
            </a:r>
            <a:endParaRPr lang="nb-NO" sz="280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44096C1C-7167-4F92-8CA4-6D7E0B09B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31012"/>
              </p:ext>
            </p:extLst>
          </p:nvPr>
        </p:nvGraphicFramePr>
        <p:xfrm>
          <a:off x="838199" y="1690688"/>
          <a:ext cx="10387519" cy="364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134">
                  <a:extLst>
                    <a:ext uri="{9D8B030D-6E8A-4147-A177-3AD203B41FA5}">
                      <a16:colId xmlns:a16="http://schemas.microsoft.com/office/drawing/2014/main" val="2135165412"/>
                    </a:ext>
                  </a:extLst>
                </a:gridCol>
                <a:gridCol w="1144930">
                  <a:extLst>
                    <a:ext uri="{9D8B030D-6E8A-4147-A177-3AD203B41FA5}">
                      <a16:colId xmlns:a16="http://schemas.microsoft.com/office/drawing/2014/main" val="1561331249"/>
                    </a:ext>
                  </a:extLst>
                </a:gridCol>
                <a:gridCol w="1144930">
                  <a:extLst>
                    <a:ext uri="{9D8B030D-6E8A-4147-A177-3AD203B41FA5}">
                      <a16:colId xmlns:a16="http://schemas.microsoft.com/office/drawing/2014/main" val="1512166952"/>
                    </a:ext>
                  </a:extLst>
                </a:gridCol>
                <a:gridCol w="1194546">
                  <a:extLst>
                    <a:ext uri="{9D8B030D-6E8A-4147-A177-3AD203B41FA5}">
                      <a16:colId xmlns:a16="http://schemas.microsoft.com/office/drawing/2014/main" val="2976215071"/>
                    </a:ext>
                  </a:extLst>
                </a:gridCol>
                <a:gridCol w="1194546">
                  <a:extLst>
                    <a:ext uri="{9D8B030D-6E8A-4147-A177-3AD203B41FA5}">
                      <a16:colId xmlns:a16="http://schemas.microsoft.com/office/drawing/2014/main" val="1129494300"/>
                    </a:ext>
                  </a:extLst>
                </a:gridCol>
                <a:gridCol w="1037143">
                  <a:extLst>
                    <a:ext uri="{9D8B030D-6E8A-4147-A177-3AD203B41FA5}">
                      <a16:colId xmlns:a16="http://schemas.microsoft.com/office/drawing/2014/main" val="872477837"/>
                    </a:ext>
                  </a:extLst>
                </a:gridCol>
                <a:gridCol w="1107290">
                  <a:extLst>
                    <a:ext uri="{9D8B030D-6E8A-4147-A177-3AD203B41FA5}">
                      <a16:colId xmlns:a16="http://schemas.microsoft.com/office/drawing/2014/main" val="3160541472"/>
                    </a:ext>
                  </a:extLst>
                </a:gridCol>
              </a:tblGrid>
              <a:tr h="57147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 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Lydopptak totalt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Lydopptak digitalisert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Lydberarar totalt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Lydberarar digitalisert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Lyd timar totalt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Lyd timar digitalisert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4652801"/>
                  </a:ext>
                </a:extLst>
              </a:tr>
              <a:tr h="30567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Arkivverket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24 437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7 017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7 750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3 140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6 630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8570303"/>
                  </a:ext>
                </a:extLst>
              </a:tr>
              <a:tr h="31697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(Fylkes)kommunale arkivinstitusjonar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23 051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15 813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10 222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917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6148656"/>
                  </a:ext>
                </a:extLst>
              </a:tr>
              <a:tr h="30567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Andre arkivinstitusjonar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1 022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2 420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220 849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1 307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006638"/>
                  </a:ext>
                </a:extLst>
              </a:tr>
              <a:tr h="30567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SUM ARKIVINSTITUSJONAR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48 510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25 250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238 821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4 062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7 939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2047251"/>
                  </a:ext>
                </a:extLst>
              </a:tr>
              <a:tr h="30567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Fagbibliotek/dokumentasjonssenter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76 037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65 051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797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240 025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1 662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532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5528240"/>
                  </a:ext>
                </a:extLst>
              </a:tr>
              <a:tr h="30567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Folkebibliotek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289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223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324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245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8604589"/>
                  </a:ext>
                </a:extLst>
              </a:tr>
              <a:tr h="30567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Lokalhistoriske arkiv og samlingar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2 615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248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1 119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7057399"/>
                  </a:ext>
                </a:extLst>
              </a:tr>
              <a:tr h="308581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SUM BIBLIOTEK/LOKALHISTORISKE ARKIV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78 941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65 326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2 139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240 031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1 996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777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8868452"/>
                  </a:ext>
                </a:extLst>
              </a:tr>
              <a:tr h="30567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Museum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83 756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56 696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41 818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9 313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1 577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8811475"/>
                  </a:ext>
                </a:extLst>
              </a:tr>
              <a:tr h="30567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SUM ALLE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211 207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147 272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282 778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253 406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3 572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8 716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8727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240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500" b="0" i="0" u="none" strike="noStrike" baseline="0">
                <a:latin typeface="Source Sans Pro SemiBold" panose="020B0603030403020204" pitchFamily="34" charset="0"/>
              </a:rPr>
            </a:br>
            <a:r>
              <a:rPr lang="nb-NO" sz="2500" b="1" i="0" u="none" strike="noStrike" baseline="0">
                <a:latin typeface="Source Sans Pro SemiBold" panose="020B0603030403020204" pitchFamily="34" charset="0"/>
              </a:rPr>
              <a:t>Tabell 13: Film/video totalt og digitalisert etter institusjonstype pr. 2020 </a:t>
            </a:r>
            <a:endParaRPr lang="nb-NO" sz="250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A098B9AB-B775-49AE-B298-D45B9095C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917870"/>
              </p:ext>
            </p:extLst>
          </p:nvPr>
        </p:nvGraphicFramePr>
        <p:xfrm>
          <a:off x="838199" y="1690688"/>
          <a:ext cx="10445885" cy="42189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43424">
                  <a:extLst>
                    <a:ext uri="{9D8B030D-6E8A-4147-A177-3AD203B41FA5}">
                      <a16:colId xmlns:a16="http://schemas.microsoft.com/office/drawing/2014/main" val="1687668059"/>
                    </a:ext>
                  </a:extLst>
                </a:gridCol>
                <a:gridCol w="1270281">
                  <a:extLst>
                    <a:ext uri="{9D8B030D-6E8A-4147-A177-3AD203B41FA5}">
                      <a16:colId xmlns:a16="http://schemas.microsoft.com/office/drawing/2014/main" val="165101416"/>
                    </a:ext>
                  </a:extLst>
                </a:gridCol>
                <a:gridCol w="1270279">
                  <a:extLst>
                    <a:ext uri="{9D8B030D-6E8A-4147-A177-3AD203B41FA5}">
                      <a16:colId xmlns:a16="http://schemas.microsoft.com/office/drawing/2014/main" val="2866945533"/>
                    </a:ext>
                  </a:extLst>
                </a:gridCol>
                <a:gridCol w="1301853">
                  <a:extLst>
                    <a:ext uri="{9D8B030D-6E8A-4147-A177-3AD203B41FA5}">
                      <a16:colId xmlns:a16="http://schemas.microsoft.com/office/drawing/2014/main" val="2221224323"/>
                    </a:ext>
                  </a:extLst>
                </a:gridCol>
                <a:gridCol w="1301853">
                  <a:extLst>
                    <a:ext uri="{9D8B030D-6E8A-4147-A177-3AD203B41FA5}">
                      <a16:colId xmlns:a16="http://schemas.microsoft.com/office/drawing/2014/main" val="2345403565"/>
                    </a:ext>
                  </a:extLst>
                </a:gridCol>
                <a:gridCol w="852817">
                  <a:extLst>
                    <a:ext uri="{9D8B030D-6E8A-4147-A177-3AD203B41FA5}">
                      <a16:colId xmlns:a16="http://schemas.microsoft.com/office/drawing/2014/main" val="3767979068"/>
                    </a:ext>
                  </a:extLst>
                </a:gridCol>
                <a:gridCol w="1205378">
                  <a:extLst>
                    <a:ext uri="{9D8B030D-6E8A-4147-A177-3AD203B41FA5}">
                      <a16:colId xmlns:a16="http://schemas.microsoft.com/office/drawing/2014/main" val="2600489786"/>
                    </a:ext>
                  </a:extLst>
                </a:gridCol>
              </a:tblGrid>
              <a:tr h="10725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Film/ videoopptak totalt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Film/ videoopptak digitalisert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Film/ videoberarar totalt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Film/ videoberarar digitalisert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Film/ video timar totalt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Film/ video </a:t>
                      </a:r>
                      <a:r>
                        <a:rPr lang="nb-NO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timar</a:t>
                      </a:r>
                      <a:r>
                        <a:rPr lang="nb-N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digitalisert</a:t>
                      </a:r>
                      <a:endParaRPr lang="nb-N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extLst>
                  <a:ext uri="{0D108BD9-81ED-4DB2-BD59-A6C34878D82A}">
                    <a16:rowId xmlns:a16="http://schemas.microsoft.com/office/drawing/2014/main" val="1051500284"/>
                  </a:ext>
                </a:extLst>
              </a:tr>
              <a:tr h="31374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Arkivverket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336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255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4 542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86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extLst>
                  <a:ext uri="{0D108BD9-81ED-4DB2-BD59-A6C34878D82A}">
                    <a16:rowId xmlns:a16="http://schemas.microsoft.com/office/drawing/2014/main" val="2147679633"/>
                  </a:ext>
                </a:extLst>
              </a:tr>
              <a:tr h="31374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(Fylkes)kommunale arkivinstitusjonar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10 144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299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3 909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297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extLst>
                  <a:ext uri="{0D108BD9-81ED-4DB2-BD59-A6C34878D82A}">
                    <a16:rowId xmlns:a16="http://schemas.microsoft.com/office/drawing/2014/main" val="604889620"/>
                  </a:ext>
                </a:extLst>
              </a:tr>
              <a:tr h="31374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Andre arkivinstitusjonar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698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310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15 208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2 167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extLst>
                  <a:ext uri="{0D108BD9-81ED-4DB2-BD59-A6C34878D82A}">
                    <a16:rowId xmlns:a16="http://schemas.microsoft.com/office/drawing/2014/main" val="3273579061"/>
                  </a:ext>
                </a:extLst>
              </a:tr>
              <a:tr h="31374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SUM ARKIVINSTITUSJONAR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11 178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864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23 659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431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2 224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extLst>
                  <a:ext uri="{0D108BD9-81ED-4DB2-BD59-A6C34878D82A}">
                    <a16:rowId xmlns:a16="http://schemas.microsoft.com/office/drawing/2014/main" val="109972310"/>
                  </a:ext>
                </a:extLst>
              </a:tr>
              <a:tr h="31374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Fagbibliotek/dokumentasjonssenter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183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1 105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102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304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extLst>
                  <a:ext uri="{0D108BD9-81ED-4DB2-BD59-A6C34878D82A}">
                    <a16:rowId xmlns:a16="http://schemas.microsoft.com/office/drawing/2014/main" val="355321809"/>
                  </a:ext>
                </a:extLst>
              </a:tr>
              <a:tr h="31374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Folkebibliotek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417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115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170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extLst>
                  <a:ext uri="{0D108BD9-81ED-4DB2-BD59-A6C34878D82A}">
                    <a16:rowId xmlns:a16="http://schemas.microsoft.com/office/drawing/2014/main" val="491307226"/>
                  </a:ext>
                </a:extLst>
              </a:tr>
              <a:tr h="31374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Lokalhistoriske arkiv og samlingar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260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3 717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1 705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extLst>
                  <a:ext uri="{0D108BD9-81ED-4DB2-BD59-A6C34878D82A}">
                    <a16:rowId xmlns:a16="http://schemas.microsoft.com/office/drawing/2014/main" val="901839071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SUM BIBLIOTEK/LOKALHISTORISKE ARKIV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860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190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4 992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1 877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376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57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extLst>
                  <a:ext uri="{0D108BD9-81ED-4DB2-BD59-A6C34878D82A}">
                    <a16:rowId xmlns:a16="http://schemas.microsoft.com/office/drawing/2014/main" val="4079106056"/>
                  </a:ext>
                </a:extLst>
              </a:tr>
              <a:tr h="31374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Museum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5 812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2 201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31 469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1 261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335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extLst>
                  <a:ext uri="{0D108BD9-81ED-4DB2-BD59-A6C34878D82A}">
                    <a16:rowId xmlns:a16="http://schemas.microsoft.com/office/drawing/2014/main" val="3197319411"/>
                  </a:ext>
                </a:extLst>
              </a:tr>
              <a:tr h="31374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SUM ALLE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17 850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3 255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60 120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3 569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731</a:t>
                      </a:r>
                      <a:endParaRPr lang="nb-N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2 295</a:t>
                      </a:r>
                      <a:endParaRPr lang="nb-N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01" marR="14101" marT="14101" marB="0" anchor="b"/>
                </a:tc>
                <a:extLst>
                  <a:ext uri="{0D108BD9-81ED-4DB2-BD59-A6C34878D82A}">
                    <a16:rowId xmlns:a16="http://schemas.microsoft.com/office/drawing/2014/main" val="3200052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09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b-NO" sz="1900" b="1" i="0" u="none" strike="noStrike" baseline="0">
                <a:latin typeface="Source Sans Pro SemiBold" panose="020B0603030403020204" pitchFamily="34" charset="0"/>
              </a:rPr>
              <a:t>Figur 23: Er lagringsforholda for audiovisuelt arkivmateriale tilfredsstillande? Etter institusjonstype pr. 2020 </a:t>
            </a:r>
            <a:endParaRPr lang="nb-NO" sz="19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70297A1-FFD4-486F-B20E-7DF8D0521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503570"/>
              </p:ext>
            </p:extLst>
          </p:nvPr>
        </p:nvGraphicFramePr>
        <p:xfrm>
          <a:off x="838199" y="1690688"/>
          <a:ext cx="10436157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724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n-NO" sz="1900" b="1" i="0" u="none" strike="noStrike" baseline="0">
                <a:latin typeface="Source Sans Pro SemiBold" panose="020B0603030403020204" pitchFamily="34" charset="0"/>
              </a:rPr>
              <a:t>Figur 24: Institusjonar med arkiv (kataloginfo) tilgjengeleg på lesesal etter institusjonstype pr. 2020 </a:t>
            </a:r>
            <a:endParaRPr lang="nb-NO" sz="19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E7846A2-5EA2-432B-B8D5-E939332B1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682167"/>
              </p:ext>
            </p:extLst>
          </p:nvPr>
        </p:nvGraphicFramePr>
        <p:xfrm>
          <a:off x="838199" y="1690688"/>
          <a:ext cx="10514013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1279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1900" b="0" i="0" u="none" strike="noStrike" baseline="0">
                <a:latin typeface="Source Sans Pro SemiBold" panose="020B0603030403020204" pitchFamily="34" charset="0"/>
              </a:rPr>
            </a:br>
            <a:r>
              <a:rPr lang="nb-NO" sz="1900" b="1" i="0" u="none" strike="noStrike" baseline="0">
                <a:latin typeface="Source Sans Pro SemiBold" panose="020B0603030403020204" pitchFamily="34" charset="0"/>
              </a:rPr>
              <a:t>Figur 25: Institusjonar som gir tilgjenge til arkiv (kataloginfo) på nett etter institusjonstype pr. 2020 </a:t>
            </a:r>
            <a:endParaRPr lang="nb-NO" sz="19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EFB5654-7B21-4B9D-BA71-8A54EDF5F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149167"/>
              </p:ext>
            </p:extLst>
          </p:nvPr>
        </p:nvGraphicFramePr>
        <p:xfrm>
          <a:off x="838200" y="1690688"/>
          <a:ext cx="10514012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28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n-NO" sz="2800" b="1" i="0" u="none" strike="noStrike" baseline="0">
                <a:latin typeface="Source Sans Pro SemiBold" panose="020B0603030403020204" pitchFamily="34" charset="0"/>
              </a:rPr>
              <a:t>Figur 2: Utvikling i talet på arkivuttrekk totalt 2014-2020 </a:t>
            </a:r>
            <a:endParaRPr lang="nb-NO" sz="2800"/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54D6F5E3-4935-488C-83A3-F7F2B3EB3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937245"/>
              </p:ext>
            </p:extLst>
          </p:nvPr>
        </p:nvGraphicFramePr>
        <p:xfrm>
          <a:off x="838200" y="1690688"/>
          <a:ext cx="9862226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216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b-NO" sz="2800" b="1" i="0" u="none" strike="noStrike" baseline="0">
                <a:latin typeface="Source Sans Pro SemiBold" panose="020B0603030403020204" pitchFamily="34" charset="0"/>
              </a:rPr>
              <a:t>Figur 26: Utvikling i førespurnader og lesesalsbesøk 2014-2020 </a:t>
            </a:r>
            <a:endParaRPr lang="nb-NO" sz="28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34D2EEA-2DAB-4ECE-ACC0-040378789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175226"/>
              </p:ext>
            </p:extLst>
          </p:nvPr>
        </p:nvGraphicFramePr>
        <p:xfrm>
          <a:off x="838199" y="1690688"/>
          <a:ext cx="10377791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3065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200" b="0" i="0" u="none" strike="noStrike" baseline="0">
                <a:latin typeface="Source Sans Pro SemiBold" panose="020B0603030403020204" pitchFamily="34" charset="0"/>
              </a:rPr>
            </a:br>
            <a:r>
              <a:rPr lang="nb-NO" sz="2200" b="1" i="0" u="none" strike="noStrike" baseline="0">
                <a:latin typeface="Source Sans Pro SemiBold" panose="020B0603030403020204" pitchFamily="34" charset="0"/>
              </a:rPr>
              <a:t>Tabell 14: Tal på besøk, utlån og førespurnader på lesesal etter institusjonstype i 2020 </a:t>
            </a:r>
            <a:endParaRPr lang="nb-NO" sz="220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72A26C10-CA03-4A66-928A-CDF44C7E4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825542"/>
              </p:ext>
            </p:extLst>
          </p:nvPr>
        </p:nvGraphicFramePr>
        <p:xfrm>
          <a:off x="838199" y="1690688"/>
          <a:ext cx="10445885" cy="382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158">
                  <a:extLst>
                    <a:ext uri="{9D8B030D-6E8A-4147-A177-3AD203B41FA5}">
                      <a16:colId xmlns:a16="http://schemas.microsoft.com/office/drawing/2014/main" val="3538084696"/>
                    </a:ext>
                  </a:extLst>
                </a:gridCol>
                <a:gridCol w="1815377">
                  <a:extLst>
                    <a:ext uri="{9D8B030D-6E8A-4147-A177-3AD203B41FA5}">
                      <a16:colId xmlns:a16="http://schemas.microsoft.com/office/drawing/2014/main" val="3430497610"/>
                    </a:ext>
                  </a:extLst>
                </a:gridCol>
                <a:gridCol w="1588454">
                  <a:extLst>
                    <a:ext uri="{9D8B030D-6E8A-4147-A177-3AD203B41FA5}">
                      <a16:colId xmlns:a16="http://schemas.microsoft.com/office/drawing/2014/main" val="2679209300"/>
                    </a:ext>
                  </a:extLst>
                </a:gridCol>
                <a:gridCol w="1891017">
                  <a:extLst>
                    <a:ext uri="{9D8B030D-6E8A-4147-A177-3AD203B41FA5}">
                      <a16:colId xmlns:a16="http://schemas.microsoft.com/office/drawing/2014/main" val="461912065"/>
                    </a:ext>
                  </a:extLst>
                </a:gridCol>
                <a:gridCol w="1833879">
                  <a:extLst>
                    <a:ext uri="{9D8B030D-6E8A-4147-A177-3AD203B41FA5}">
                      <a16:colId xmlns:a16="http://schemas.microsoft.com/office/drawing/2014/main" val="2526332854"/>
                    </a:ext>
                  </a:extLst>
                </a:gridCol>
              </a:tblGrid>
              <a:tr h="523594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>
                          <a:effectLst/>
                        </a:rPr>
                        <a:t> 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 dirty="0">
                          <a:effectLst/>
                        </a:rPr>
                        <a:t>Besøk på lesesal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Utlånte arkivstykke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 dirty="0" err="1">
                          <a:effectLst/>
                        </a:rPr>
                        <a:t>Førespurnader</a:t>
                      </a:r>
                      <a:r>
                        <a:rPr lang="nb-NO" sz="1500" u="none" strike="noStrike" dirty="0">
                          <a:effectLst/>
                        </a:rPr>
                        <a:t> totalt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500" u="none" strike="noStrike">
                          <a:effectLst/>
                        </a:rPr>
                        <a:t>Førespurnader om eigedom og dokumentasjon av rettar</a:t>
                      </a:r>
                      <a:endParaRPr lang="nn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2417804"/>
                  </a:ext>
                </a:extLst>
              </a:tr>
              <a:tr h="28984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>
                          <a:effectLst/>
                        </a:rPr>
                        <a:t>Arkivverket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6 070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22 323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 dirty="0">
                          <a:effectLst/>
                        </a:rPr>
                        <a:t>22 070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15 478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8795489"/>
                  </a:ext>
                </a:extLst>
              </a:tr>
              <a:tr h="28984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>
                          <a:effectLst/>
                        </a:rPr>
                        <a:t>(Fylkes)kommunale arkivinstitusjonar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3 361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6 206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 dirty="0">
                          <a:effectLst/>
                        </a:rPr>
                        <a:t>30 932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22 168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6502647"/>
                  </a:ext>
                </a:extLst>
              </a:tr>
              <a:tr h="28984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>
                          <a:effectLst/>
                        </a:rPr>
                        <a:t>Andre arkivinstitusjonar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547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2 548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 dirty="0">
                          <a:effectLst/>
                        </a:rPr>
                        <a:t>1 108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30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301302"/>
                  </a:ext>
                </a:extLst>
              </a:tr>
              <a:tr h="28984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>
                          <a:effectLst/>
                        </a:rPr>
                        <a:t>SUM ARKIVINSTITUSJONAR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9 978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31 077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 dirty="0">
                          <a:effectLst/>
                        </a:rPr>
                        <a:t>54 110</a:t>
                      </a:r>
                      <a:endParaRPr lang="nb-N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37 676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4241114"/>
                  </a:ext>
                </a:extLst>
              </a:tr>
              <a:tr h="28984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>
                          <a:effectLst/>
                        </a:rPr>
                        <a:t>Fagbibliotek/dokumentasjonssenter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1 151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2 923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2 098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 dirty="0">
                          <a:effectLst/>
                        </a:rPr>
                        <a:t>1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0101267"/>
                  </a:ext>
                </a:extLst>
              </a:tr>
              <a:tr h="28984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>
                          <a:effectLst/>
                        </a:rPr>
                        <a:t>Folkebibliotek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299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98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197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44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4200131"/>
                  </a:ext>
                </a:extLst>
              </a:tr>
              <a:tr h="28984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>
                          <a:effectLst/>
                        </a:rPr>
                        <a:t>Lokalhistoriske arkiv og samlingar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439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130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835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 dirty="0">
                          <a:effectLst/>
                        </a:rPr>
                        <a:t>4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6208828"/>
                  </a:ext>
                </a:extLst>
              </a:tr>
              <a:tr h="299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>
                          <a:effectLst/>
                        </a:rPr>
                        <a:t>SUM BIBLIOTEK/LOKALHISTORISKE ARKIV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1 889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3 151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3 130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 dirty="0">
                          <a:effectLst/>
                        </a:rPr>
                        <a:t>49</a:t>
                      </a:r>
                      <a:endParaRPr lang="nb-N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1393751"/>
                  </a:ext>
                </a:extLst>
              </a:tr>
              <a:tr h="28984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>
                          <a:effectLst/>
                        </a:rPr>
                        <a:t>Museum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2 064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1 792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5 796</a:t>
                      </a:r>
                      <a:endParaRPr lang="nb-N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 dirty="0">
                          <a:effectLst/>
                        </a:rPr>
                        <a:t>53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9687817"/>
                  </a:ext>
                </a:extLst>
              </a:tr>
              <a:tr h="289847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>
                          <a:effectLst/>
                        </a:rPr>
                        <a:t>SUM ALLE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13 931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36 020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>
                          <a:effectLst/>
                        </a:rPr>
                        <a:t>63 036</a:t>
                      </a:r>
                      <a:endParaRPr lang="nb-NO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u="none" strike="noStrike" dirty="0">
                          <a:effectLst/>
                        </a:rPr>
                        <a:t>37 778</a:t>
                      </a:r>
                      <a:endParaRPr lang="nb-N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974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43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200" b="0" i="0" u="none" strike="noStrike" baseline="0">
                <a:latin typeface="Source Sans Pro SemiBold" panose="020B0603030403020204" pitchFamily="34" charset="0"/>
              </a:rPr>
            </a:br>
            <a:r>
              <a:rPr lang="nn-NO" sz="2200" b="1" i="0" u="none" strike="noStrike" baseline="0">
                <a:latin typeface="Source Sans Pro SemiBold" panose="020B0603030403020204" pitchFamily="34" charset="0"/>
              </a:rPr>
              <a:t>Figur 27: Kvar publiserer institusjonen sitt digitaliserte arkivmateriale? Pr. 2020 </a:t>
            </a:r>
            <a:endParaRPr lang="nb-NO" sz="22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758EB31-019B-49F8-B2F6-25FA32A2B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528342"/>
              </p:ext>
            </p:extLst>
          </p:nvPr>
        </p:nvGraphicFramePr>
        <p:xfrm>
          <a:off x="838200" y="1690688"/>
          <a:ext cx="10319426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784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b-NO" sz="2800" b="1" i="0" u="none" strike="noStrike" baseline="0">
                <a:latin typeface="Source Sans Pro SemiBold" panose="020B0603030403020204" pitchFamily="34" charset="0"/>
              </a:rPr>
              <a:t>Figur 28: Utvikling i besøk på Digitalarkivet 2014-2020 </a:t>
            </a:r>
            <a:endParaRPr lang="nb-NO" sz="28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565B290-D57B-42B5-A595-15B4AED65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643590"/>
              </p:ext>
            </p:extLst>
          </p:nvPr>
        </p:nvGraphicFramePr>
        <p:xfrm>
          <a:off x="838199" y="1690688"/>
          <a:ext cx="10222149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1237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200" b="0" i="0" u="none" strike="noStrike" baseline="0">
                <a:latin typeface="Source Sans Pro SemiBold" panose="020B0603030403020204" pitchFamily="34" charset="0"/>
              </a:rPr>
            </a:br>
            <a:r>
              <a:rPr lang="nn-NO" sz="2200" b="1" i="0" u="none" strike="noStrike" baseline="0">
                <a:latin typeface="Source Sans Pro SemiBold" panose="020B0603030403020204" pitchFamily="34" charset="0"/>
              </a:rPr>
              <a:t>Figur 29: Utvikling i årsverk totalt knytt til arkiv i bevaringsinstitusjonane 2016-2020 </a:t>
            </a:r>
            <a:endParaRPr lang="nb-NO" sz="22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A07565E-3923-460A-AF25-DC67234A8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617429"/>
              </p:ext>
            </p:extLst>
          </p:nvPr>
        </p:nvGraphicFramePr>
        <p:xfrm>
          <a:off x="838199" y="1690688"/>
          <a:ext cx="10387519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686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n-NO" sz="2800" b="1" i="0" u="none" strike="noStrike" baseline="0">
                <a:latin typeface="Source Sans Pro SemiBold" panose="020B0603030403020204" pitchFamily="34" charset="0"/>
              </a:rPr>
              <a:t>Tabell 15: Årsverk totalt knytt til arkiv etter institusjonstype i 2020 </a:t>
            </a:r>
            <a:endParaRPr lang="nb-NO" sz="280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511C2E24-88F6-4455-AAD6-E53F83C71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491745"/>
              </p:ext>
            </p:extLst>
          </p:nvPr>
        </p:nvGraphicFramePr>
        <p:xfrm>
          <a:off x="838199" y="1690688"/>
          <a:ext cx="10338880" cy="3656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987">
                  <a:extLst>
                    <a:ext uri="{9D8B030D-6E8A-4147-A177-3AD203B41FA5}">
                      <a16:colId xmlns:a16="http://schemas.microsoft.com/office/drawing/2014/main" val="1076271733"/>
                    </a:ext>
                  </a:extLst>
                </a:gridCol>
                <a:gridCol w="2115523">
                  <a:extLst>
                    <a:ext uri="{9D8B030D-6E8A-4147-A177-3AD203B41FA5}">
                      <a16:colId xmlns:a16="http://schemas.microsoft.com/office/drawing/2014/main" val="2632150175"/>
                    </a:ext>
                  </a:extLst>
                </a:gridCol>
                <a:gridCol w="2316546">
                  <a:extLst>
                    <a:ext uri="{9D8B030D-6E8A-4147-A177-3AD203B41FA5}">
                      <a16:colId xmlns:a16="http://schemas.microsoft.com/office/drawing/2014/main" val="2100027006"/>
                    </a:ext>
                  </a:extLst>
                </a:gridCol>
                <a:gridCol w="2002824">
                  <a:extLst>
                    <a:ext uri="{9D8B030D-6E8A-4147-A177-3AD203B41FA5}">
                      <a16:colId xmlns:a16="http://schemas.microsoft.com/office/drawing/2014/main" val="2858417257"/>
                    </a:ext>
                  </a:extLst>
                </a:gridCol>
              </a:tblGrid>
              <a:tr h="563236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 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700" u="none" strike="noStrike" dirty="0">
                          <a:effectLst/>
                        </a:rPr>
                        <a:t>Arkivrelaterte årsverk</a:t>
                      </a:r>
                      <a:endParaRPr lang="nn-N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Arkivfaglege årsverk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Andre årsverk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0035168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Arkivverket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283,0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204,0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78,0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5681624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(Fylkes)kommunale arkivinstitusjonar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436,6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415,8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43,2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7981707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Andre arkivinstitusjonar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47,0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30,2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15,0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6203607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b="1" u="none" strike="noStrike">
                          <a:effectLst/>
                        </a:rPr>
                        <a:t>SUM ARKIVINSTITUSJONAR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766,6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650,0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136,2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8763431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Fagbibliotek/dokumentasjonssenter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42,1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42,1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Ikkje spurt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9025310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 dirty="0">
                          <a:effectLst/>
                        </a:rPr>
                        <a:t>Folkebibliotek</a:t>
                      </a:r>
                      <a:endParaRPr lang="nb-N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0,7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0,7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Ikkje spurt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0200274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Lokalhistoriske arkiv og samlingar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3,0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3,0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Ikkje spurt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9661327"/>
                  </a:ext>
                </a:extLst>
              </a:tr>
              <a:tr h="309196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b="1" u="none" strike="noStrike">
                          <a:effectLst/>
                        </a:rPr>
                        <a:t>SUM BIBLIOTEK/LOKALHISTORISKE ARKIV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45,8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>
                          <a:effectLst/>
                        </a:rPr>
                        <a:t>45,8</a:t>
                      </a:r>
                      <a:endParaRPr lang="nb-NO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 err="1">
                          <a:effectLst/>
                        </a:rPr>
                        <a:t>Ikkje</a:t>
                      </a:r>
                      <a:r>
                        <a:rPr lang="nb-NO" sz="1700" b="1" u="none" strike="noStrike" dirty="0">
                          <a:effectLst/>
                        </a:rPr>
                        <a:t> spurt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9075092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>
                          <a:effectLst/>
                        </a:rPr>
                        <a:t>Museum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59,5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59,5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>
                          <a:effectLst/>
                        </a:rPr>
                        <a:t>Ikkje spurt</a:t>
                      </a:r>
                      <a:endParaRPr lang="nb-N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7681628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b="1" u="none" strike="noStrike" dirty="0">
                          <a:effectLst/>
                        </a:rPr>
                        <a:t>SUM ALLE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871,9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755,3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136,2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4856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783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br>
              <a:rPr lang="en-US" sz="3400" b="0" i="0" u="none" strike="noStrike" kern="1200" baseline="0">
                <a:latin typeface="+mj-lt"/>
                <a:ea typeface="+mj-ea"/>
                <a:cs typeface="+mj-cs"/>
              </a:rPr>
            </a:br>
            <a:r>
              <a:rPr lang="en-US" sz="3400" b="1" i="0" u="none" strike="noStrike" kern="1200" baseline="0">
                <a:latin typeface="+mj-lt"/>
                <a:ea typeface="+mj-ea"/>
                <a:cs typeface="+mj-cs"/>
              </a:rPr>
              <a:t>Tabell 16: Økonomi i arkivinstitusjonar i 2020</a:t>
            </a:r>
            <a:endParaRPr lang="en-US" sz="3400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D4587EFE-C1A0-409C-B233-DCACCD574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063795"/>
              </p:ext>
            </p:extLst>
          </p:nvPr>
        </p:nvGraphicFramePr>
        <p:xfrm>
          <a:off x="838199" y="1901073"/>
          <a:ext cx="10514013" cy="3286805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5436036">
                  <a:extLst>
                    <a:ext uri="{9D8B030D-6E8A-4147-A177-3AD203B41FA5}">
                      <a16:colId xmlns:a16="http://schemas.microsoft.com/office/drawing/2014/main" val="1582238542"/>
                    </a:ext>
                  </a:extLst>
                </a:gridCol>
                <a:gridCol w="2491988">
                  <a:extLst>
                    <a:ext uri="{9D8B030D-6E8A-4147-A177-3AD203B41FA5}">
                      <a16:colId xmlns:a16="http://schemas.microsoft.com/office/drawing/2014/main" val="346152467"/>
                    </a:ext>
                  </a:extLst>
                </a:gridCol>
                <a:gridCol w="2585989">
                  <a:extLst>
                    <a:ext uri="{9D8B030D-6E8A-4147-A177-3AD203B41FA5}">
                      <a16:colId xmlns:a16="http://schemas.microsoft.com/office/drawing/2014/main" val="2730175262"/>
                    </a:ext>
                  </a:extLst>
                </a:gridCol>
              </a:tblGrid>
              <a:tr h="65736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Driftsmiddel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Driftsutgifter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736576"/>
                  </a:ext>
                </a:extLst>
              </a:tr>
              <a:tr h="65736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Arkivverket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565 505 000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500 008 000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79627"/>
                  </a:ext>
                </a:extLst>
              </a:tr>
              <a:tr h="65736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(Fylkes)kommunale arkivinstitusjonar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418 109 045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449 104 729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132522"/>
                  </a:ext>
                </a:extLst>
              </a:tr>
              <a:tr h="65736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Andre arkivinstitusjonar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43 020 906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41 676 906</a:t>
                      </a:r>
                      <a:endParaRPr lang="nb-NO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95098"/>
                  </a:ext>
                </a:extLst>
              </a:tr>
              <a:tr h="65736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SUM ARKIVINSTITUSJONAR</a:t>
                      </a:r>
                      <a:endParaRPr lang="nb-NO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1 026 634 951</a:t>
                      </a:r>
                      <a:endParaRPr lang="nb-NO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990 789 635</a:t>
                      </a:r>
                      <a:endParaRPr lang="nb-NO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743" marR="0" marT="37641" marB="2823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2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160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D486FB-18E8-46D8-8C50-9D024CAF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500" b="0" i="0" u="none" strike="noStrike" baseline="0">
                <a:latin typeface="Source Sans Pro Semibold" panose="020B0603030403020204" pitchFamily="34" charset="0"/>
              </a:rPr>
            </a:br>
            <a:r>
              <a:rPr lang="nn-NO" sz="2500" b="1" i="0" u="none" strike="noStrike" baseline="0">
                <a:latin typeface="Source Sans Pro Semibold" panose="020B0603030403020204" pitchFamily="34" charset="0"/>
              </a:rPr>
              <a:t>Tabell 17: Rettleiing, kurs og deltakarar på kurs i arkivinstitusjonar i 2020 </a:t>
            </a:r>
            <a:endParaRPr lang="nb-NO" sz="250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B58C5044-1781-4738-A617-CD0FE7333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086115"/>
              </p:ext>
            </p:extLst>
          </p:nvPr>
        </p:nvGraphicFramePr>
        <p:xfrm>
          <a:off x="838200" y="1690687"/>
          <a:ext cx="10280515" cy="399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40">
                  <a:extLst>
                    <a:ext uri="{9D8B030D-6E8A-4147-A177-3AD203B41FA5}">
                      <a16:colId xmlns:a16="http://schemas.microsoft.com/office/drawing/2014/main" val="1748807902"/>
                    </a:ext>
                  </a:extLst>
                </a:gridCol>
                <a:gridCol w="2010725">
                  <a:extLst>
                    <a:ext uri="{9D8B030D-6E8A-4147-A177-3AD203B41FA5}">
                      <a16:colId xmlns:a16="http://schemas.microsoft.com/office/drawing/2014/main" val="3125598556"/>
                    </a:ext>
                  </a:extLst>
                </a:gridCol>
                <a:gridCol w="2228661">
                  <a:extLst>
                    <a:ext uri="{9D8B030D-6E8A-4147-A177-3AD203B41FA5}">
                      <a16:colId xmlns:a16="http://schemas.microsoft.com/office/drawing/2014/main" val="2973276933"/>
                    </a:ext>
                  </a:extLst>
                </a:gridCol>
                <a:gridCol w="2111589">
                  <a:extLst>
                    <a:ext uri="{9D8B030D-6E8A-4147-A177-3AD203B41FA5}">
                      <a16:colId xmlns:a16="http://schemas.microsoft.com/office/drawing/2014/main" val="1389622176"/>
                    </a:ext>
                  </a:extLst>
                </a:gridCol>
              </a:tblGrid>
              <a:tr h="123227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</a:rPr>
                        <a:t>Dagsverk synfaring, tilsyn, rettleiing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800" u="none" strike="noStrike">
                          <a:effectLst/>
                        </a:rPr>
                        <a:t>Tal på kurs for arkivskaparar</a:t>
                      </a:r>
                      <a:endParaRPr lang="nn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800" u="none" strike="noStrike">
                          <a:effectLst/>
                        </a:rPr>
                        <a:t>Deltakarar på kurs for arkivskaparar</a:t>
                      </a:r>
                      <a:endParaRPr lang="nn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7044249"/>
                  </a:ext>
                </a:extLst>
              </a:tr>
              <a:tr h="466455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Arkivverket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</a:rPr>
                        <a:t>2 906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</a:rPr>
                        <a:t>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</a:rPr>
                        <a:t>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5251536"/>
                  </a:ext>
                </a:extLst>
              </a:tr>
              <a:tr h="730392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</a:rPr>
                        <a:t>(Fylkes)kommunale arkivinstitusjonar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</a:rPr>
                        <a:t>2 535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</a:rPr>
                        <a:t>313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</a:rPr>
                        <a:t>2 102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6043176"/>
                  </a:ext>
                </a:extLst>
              </a:tr>
              <a:tr h="711774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Andre arkivinstitusjonar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</a:rPr>
                        <a:t>25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</a:rPr>
                        <a:t>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</a:rPr>
                        <a:t>33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9735543"/>
                  </a:ext>
                </a:extLst>
              </a:tr>
              <a:tr h="84936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</a:rPr>
                        <a:t>SUM ARKIVINSTITUSJONAR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</a:rPr>
                        <a:t>5 466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</a:rPr>
                        <a:t>314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</a:rPr>
                        <a:t>2 135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159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869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D486FB-18E8-46D8-8C50-9D024CAF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500" b="0" i="0" u="none" strike="noStrike" baseline="0">
                <a:latin typeface="Source Sans Pro Semibold" panose="020B0603030403020204" pitchFamily="34" charset="0"/>
              </a:rPr>
            </a:br>
            <a:r>
              <a:rPr lang="nn-NO" sz="2500" b="1" i="0" u="none" strike="noStrike" baseline="0">
                <a:latin typeface="Source Sans Pro Semibold" panose="020B0603030403020204" pitchFamily="34" charset="0"/>
              </a:rPr>
              <a:t>Tabell 18: Arrangement, foredrag og utstillingar i arkivinstitusjonar i 2020 </a:t>
            </a:r>
            <a:endParaRPr lang="nb-NO" sz="250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9C53672A-91C1-4786-95E6-0B32CC67B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089923"/>
              </p:ext>
            </p:extLst>
          </p:nvPr>
        </p:nvGraphicFramePr>
        <p:xfrm>
          <a:off x="838200" y="1690688"/>
          <a:ext cx="10231877" cy="402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859">
                  <a:extLst>
                    <a:ext uri="{9D8B030D-6E8A-4147-A177-3AD203B41FA5}">
                      <a16:colId xmlns:a16="http://schemas.microsoft.com/office/drawing/2014/main" val="3634511065"/>
                    </a:ext>
                  </a:extLst>
                </a:gridCol>
                <a:gridCol w="2355872">
                  <a:extLst>
                    <a:ext uri="{9D8B030D-6E8A-4147-A177-3AD203B41FA5}">
                      <a16:colId xmlns:a16="http://schemas.microsoft.com/office/drawing/2014/main" val="4019446230"/>
                    </a:ext>
                  </a:extLst>
                </a:gridCol>
                <a:gridCol w="1733083">
                  <a:extLst>
                    <a:ext uri="{9D8B030D-6E8A-4147-A177-3AD203B41FA5}">
                      <a16:colId xmlns:a16="http://schemas.microsoft.com/office/drawing/2014/main" val="1323318944"/>
                    </a:ext>
                  </a:extLst>
                </a:gridCol>
                <a:gridCol w="1898063">
                  <a:extLst>
                    <a:ext uri="{9D8B030D-6E8A-4147-A177-3AD203B41FA5}">
                      <a16:colId xmlns:a16="http://schemas.microsoft.com/office/drawing/2014/main" val="2235162775"/>
                    </a:ext>
                  </a:extLst>
                </a:gridCol>
              </a:tblGrid>
              <a:tr h="929933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</a:rPr>
                        <a:t> 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Arrangement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Foredrag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Fysiske utstillingar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0054263"/>
                  </a:ext>
                </a:extLst>
              </a:tr>
              <a:tr h="510701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Arkivverket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0899869"/>
                  </a:ext>
                </a:extLst>
              </a:tr>
              <a:tr h="929933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(Fylkes)kommunale arkivinstitusjonar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43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79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29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4280556"/>
                  </a:ext>
                </a:extLst>
              </a:tr>
              <a:tr h="72302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Andre arkivinstitusjonar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15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37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6133346"/>
                  </a:ext>
                </a:extLst>
              </a:tr>
              <a:tr h="929933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</a:rPr>
                        <a:t>SUM ARKIVINSTITUSJONAR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58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116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36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339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532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D486FB-18E8-46D8-8C50-9D024CAF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n-NO" sz="2800" b="1" i="0" u="none" strike="noStrike" baseline="0">
                <a:latin typeface="Source Sans Pro Semibold" panose="020B0603030403020204" pitchFamily="34" charset="0"/>
              </a:rPr>
              <a:t>Figur 30: Formidlingskanalar i arkivinstitusjonar pr. 2020 </a:t>
            </a:r>
            <a:endParaRPr lang="nb-NO" sz="28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5E63134-F44C-4761-B789-7FB219E80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727139"/>
              </p:ext>
            </p:extLst>
          </p:nvPr>
        </p:nvGraphicFramePr>
        <p:xfrm>
          <a:off x="838200" y="1690688"/>
          <a:ext cx="10416702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18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n-NO" sz="2800" b="1" i="0" u="none" strike="noStrike" baseline="0">
                <a:latin typeface="Source Sans Pro SemiBold" panose="020B0603030403020204" pitchFamily="34" charset="0"/>
              </a:rPr>
              <a:t>Figur 3: Utvikling i talet på GB arkivmateriale totalt 2017-2020 </a:t>
            </a:r>
            <a:endParaRPr lang="nb-NO" sz="2800"/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9C663FBB-E6C1-42B8-8E1B-DD2EA2931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72807"/>
              </p:ext>
            </p:extLst>
          </p:nvPr>
        </p:nvGraphicFramePr>
        <p:xfrm>
          <a:off x="838200" y="1690688"/>
          <a:ext cx="10144328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110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D486FB-18E8-46D8-8C50-9D024CAF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200" b="0" i="0" u="none" strike="noStrike" baseline="0">
                <a:latin typeface="Source Sans Pro" panose="020B0503030403020204" pitchFamily="34" charset="0"/>
              </a:rPr>
            </a:br>
            <a:r>
              <a:rPr lang="nb-NO" sz="2200" b="1" i="0" u="none" strike="noStrike" baseline="0">
                <a:latin typeface="Source Sans Pro" panose="020B0503030403020204" pitchFamily="34" charset="0"/>
              </a:rPr>
              <a:t>Figur 31: Tenester for arkiv i (fylkes)kommunale arkivinstitusjonar pr. 2020 </a:t>
            </a:r>
            <a:endParaRPr lang="nb-NO" sz="22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F350507-49C8-4C01-9762-E03659455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498218"/>
              </p:ext>
            </p:extLst>
          </p:nvPr>
        </p:nvGraphicFramePr>
        <p:xfrm>
          <a:off x="838200" y="1690688"/>
          <a:ext cx="10358336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279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D486FB-18E8-46D8-8C50-9D024CAF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500" b="0" i="0" u="none" strike="noStrike" baseline="0">
                <a:latin typeface="Source Sans Pro" panose="020B0503030403020204" pitchFamily="34" charset="0"/>
              </a:rPr>
            </a:br>
            <a:r>
              <a:rPr lang="nb-NO" sz="2500" b="1" i="0" u="none" strike="noStrike" baseline="0">
                <a:latin typeface="Source Sans Pro" panose="020B0503030403020204" pitchFamily="34" charset="0"/>
              </a:rPr>
              <a:t>Figur 32: Andre tenester i (fylkes)kommunale arkivinstitusjonar pr. 2020 </a:t>
            </a:r>
            <a:endParaRPr lang="nb-NO" sz="250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329A2E5C-4E7B-4EFB-AEC2-8E0500CE0F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041871"/>
              </p:ext>
            </p:extLst>
          </p:nvPr>
        </p:nvGraphicFramePr>
        <p:xfrm>
          <a:off x="838199" y="1690688"/>
          <a:ext cx="10377791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65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200" b="0" i="0" u="none" strike="noStrike" baseline="0">
                <a:latin typeface="Source Sans Pro SemiBold" panose="020B0603030403020204" pitchFamily="34" charset="0"/>
              </a:rPr>
            </a:br>
            <a:r>
              <a:rPr lang="nb-NO" sz="2200" b="1" i="0" u="none" strike="noStrike" baseline="0" dirty="0">
                <a:latin typeface="Source Sans Pro SemiBold" panose="020B0603030403020204" pitchFamily="34" charset="0"/>
              </a:rPr>
              <a:t>Tabell 2: Hyllemeter total arkivbestand med tilvekst etter institusjonstype pr. 2020 </a:t>
            </a:r>
            <a:endParaRPr lang="nb-NO" sz="220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8BF4D16C-B0CA-493E-BC14-FB7C9A447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296451"/>
              </p:ext>
            </p:extLst>
          </p:nvPr>
        </p:nvGraphicFramePr>
        <p:xfrm>
          <a:off x="838199" y="1690688"/>
          <a:ext cx="10514014" cy="37202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00646">
                  <a:extLst>
                    <a:ext uri="{9D8B030D-6E8A-4147-A177-3AD203B41FA5}">
                      <a16:colId xmlns:a16="http://schemas.microsoft.com/office/drawing/2014/main" val="2504196355"/>
                    </a:ext>
                  </a:extLst>
                </a:gridCol>
                <a:gridCol w="2523628">
                  <a:extLst>
                    <a:ext uri="{9D8B030D-6E8A-4147-A177-3AD203B41FA5}">
                      <a16:colId xmlns:a16="http://schemas.microsoft.com/office/drawing/2014/main" val="159031301"/>
                    </a:ext>
                  </a:extLst>
                </a:gridCol>
                <a:gridCol w="2789740">
                  <a:extLst>
                    <a:ext uri="{9D8B030D-6E8A-4147-A177-3AD203B41FA5}">
                      <a16:colId xmlns:a16="http://schemas.microsoft.com/office/drawing/2014/main" val="3211799366"/>
                    </a:ext>
                  </a:extLst>
                </a:gridCol>
              </a:tblGrid>
              <a:tr h="331940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u="none" strike="noStrike">
                          <a:effectLst/>
                        </a:rPr>
                        <a:t> </a:t>
                      </a:r>
                      <a:endParaRPr lang="nb-NO" sz="1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b="1" u="none" strike="noStrike">
                          <a:effectLst/>
                        </a:rPr>
                        <a:t>Hyllemeter totalt</a:t>
                      </a:r>
                      <a:endParaRPr lang="nb-NO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b="1" u="none" strike="noStrike">
                          <a:effectLst/>
                        </a:rPr>
                        <a:t>Tilvekst totalt 2020</a:t>
                      </a:r>
                      <a:endParaRPr lang="nb-NO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1114189"/>
                  </a:ext>
                </a:extLst>
              </a:tr>
              <a:tr h="331940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u="none" strike="noStrike">
                          <a:effectLst/>
                        </a:rPr>
                        <a:t>Arkivverket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271 570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840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605395"/>
                  </a:ext>
                </a:extLst>
              </a:tr>
              <a:tr h="331940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u="none" strike="noStrike">
                          <a:effectLst/>
                        </a:rPr>
                        <a:t>(Fylkes)kommunale arkivinstitusjonar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266 988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36 789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733999"/>
                  </a:ext>
                </a:extLst>
              </a:tr>
              <a:tr h="331940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u="none" strike="noStrike">
                          <a:effectLst/>
                        </a:rPr>
                        <a:t>Andre arkivinstitusjonar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15 037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187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7153000"/>
                  </a:ext>
                </a:extLst>
              </a:tr>
              <a:tr h="331940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u="none" strike="noStrike">
                          <a:effectLst/>
                        </a:rPr>
                        <a:t>SUM ARKIVINSTITUSJONAR</a:t>
                      </a:r>
                      <a:endParaRPr lang="nb-NO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b="1" u="none" strike="noStrike">
                          <a:effectLst/>
                        </a:rPr>
                        <a:t>553 595</a:t>
                      </a:r>
                      <a:endParaRPr lang="nb-NO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b="1" u="none" strike="noStrike">
                          <a:effectLst/>
                        </a:rPr>
                        <a:t>37 816</a:t>
                      </a:r>
                      <a:endParaRPr lang="nb-NO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1825808"/>
                  </a:ext>
                </a:extLst>
              </a:tr>
              <a:tr h="331940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u="none" strike="noStrike">
                          <a:effectLst/>
                        </a:rPr>
                        <a:t>Fagbibliotek/dokumentasjonssenter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16 158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1 494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3843698"/>
                  </a:ext>
                </a:extLst>
              </a:tr>
              <a:tr h="331940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u="none" strike="noStrike">
                          <a:effectLst/>
                        </a:rPr>
                        <a:t>Folkebibliotek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1 318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135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2360544"/>
                  </a:ext>
                </a:extLst>
              </a:tr>
              <a:tr h="331940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u="none" strike="noStrike">
                          <a:effectLst/>
                        </a:rPr>
                        <a:t>Lokalhistoriske arkiv og samlingar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1 651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109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819727"/>
                  </a:ext>
                </a:extLst>
              </a:tr>
              <a:tr h="400890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u="none" strike="noStrike">
                          <a:effectLst/>
                        </a:rPr>
                        <a:t>SUM BIBLIOTEK/LOKALHISTORISKE ARKIV</a:t>
                      </a:r>
                      <a:endParaRPr lang="nb-NO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b="1" u="none" strike="noStrike">
                          <a:effectLst/>
                        </a:rPr>
                        <a:t>19 126</a:t>
                      </a:r>
                      <a:endParaRPr lang="nb-NO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b="1" u="none" strike="noStrike">
                          <a:effectLst/>
                        </a:rPr>
                        <a:t>1 738</a:t>
                      </a:r>
                      <a:endParaRPr lang="nb-NO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8924012"/>
                  </a:ext>
                </a:extLst>
              </a:tr>
              <a:tr h="331940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u="none" strike="noStrike">
                          <a:effectLst/>
                        </a:rPr>
                        <a:t>Museum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35 959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u="none" strike="noStrike">
                          <a:effectLst/>
                        </a:rPr>
                        <a:t>1 764</a:t>
                      </a:r>
                      <a:endParaRPr lang="nb-NO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1803501"/>
                  </a:ext>
                </a:extLst>
              </a:tr>
              <a:tr h="331940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u="none" strike="noStrike">
                          <a:effectLst/>
                        </a:rPr>
                        <a:t>SUM ALLE</a:t>
                      </a:r>
                      <a:endParaRPr lang="nb-NO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b="1" u="none" strike="noStrike">
                          <a:effectLst/>
                        </a:rPr>
                        <a:t>608 680</a:t>
                      </a:r>
                      <a:endParaRPr lang="nb-NO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b="1" u="none" strike="noStrike" dirty="0">
                          <a:effectLst/>
                        </a:rPr>
                        <a:t>41 318</a:t>
                      </a:r>
                      <a:endParaRPr lang="nb-NO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018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47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b-NO" sz="2800" b="1" i="0" u="none" strike="noStrike" baseline="0">
                <a:latin typeface="Source Sans Pro SemiBold" panose="020B0603030403020204" pitchFamily="34" charset="0"/>
              </a:rPr>
              <a:t>Figur 4: Fordeling av hyllemeter total arkivbestand pr. 2020 </a:t>
            </a:r>
            <a:endParaRPr lang="nb-NO" sz="280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9ECD27ED-848B-4A67-859E-79CEC6439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443366"/>
              </p:ext>
            </p:extLst>
          </p:nvPr>
        </p:nvGraphicFramePr>
        <p:xfrm>
          <a:off x="838199" y="1690688"/>
          <a:ext cx="9823315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002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b-NO" sz="2800" b="1" i="0" u="none" strike="noStrike" baseline="0">
                <a:latin typeface="Source Sans Pro SemiBold" panose="020B0603030403020204" pitchFamily="34" charset="0"/>
              </a:rPr>
              <a:t>Figur 5: Utvikling i hyllemeter total arkivbestand 2014-2020 </a:t>
            </a:r>
            <a:endParaRPr lang="nb-NO" sz="280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408A1090-07A8-4DEC-863F-319DF1CBC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169898"/>
              </p:ext>
            </p:extLst>
          </p:nvPr>
        </p:nvGraphicFramePr>
        <p:xfrm>
          <a:off x="838200" y="1690688"/>
          <a:ext cx="10134600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61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nb-NO" sz="2800" b="0" i="0" u="none" strike="noStrike" baseline="0">
                <a:latin typeface="Source Sans Pro SemiBold" panose="020B0603030403020204" pitchFamily="34" charset="0"/>
              </a:rPr>
            </a:br>
            <a:r>
              <a:rPr lang="nb-NO" sz="2800" b="1" i="0" u="none" strike="noStrike" baseline="0">
                <a:latin typeface="Source Sans Pro SemiBold" panose="020B0603030403020204" pitchFamily="34" charset="0"/>
              </a:rPr>
              <a:t>Figur 6: Total del hyllemeter arkiv som er ordna pr. 2020 </a:t>
            </a:r>
            <a:endParaRPr lang="nb-NO" sz="2800"/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C6D80F71-943E-4756-9068-347452EEF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294312"/>
              </p:ext>
            </p:extLst>
          </p:nvPr>
        </p:nvGraphicFramePr>
        <p:xfrm>
          <a:off x="838199" y="1690688"/>
          <a:ext cx="9891409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174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kivverket 2">
      <a:dk1>
        <a:srgbClr val="222222"/>
      </a:dk1>
      <a:lt1>
        <a:srgbClr val="FFFFFF"/>
      </a:lt1>
      <a:dk2>
        <a:srgbClr val="444444"/>
      </a:dk2>
      <a:lt2>
        <a:srgbClr val="D3D3D3"/>
      </a:lt2>
      <a:accent1>
        <a:srgbClr val="DAEFEF"/>
      </a:accent1>
      <a:accent2>
        <a:srgbClr val="EFF7EB"/>
      </a:accent2>
      <a:accent3>
        <a:srgbClr val="B3080D"/>
      </a:accent3>
      <a:accent4>
        <a:srgbClr val="8EB9B8"/>
      </a:accent4>
      <a:accent5>
        <a:srgbClr val="F0F9F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812C1AD7430B4FBD10176333470A0F" ma:contentTypeVersion="7" ma:contentTypeDescription="Opprett et nytt dokument." ma:contentTypeScope="" ma:versionID="f40f7d64d59b0c78c412b5099adb020d">
  <xsd:schema xmlns:xsd="http://www.w3.org/2001/XMLSchema" xmlns:xs="http://www.w3.org/2001/XMLSchema" xmlns:p="http://schemas.microsoft.com/office/2006/metadata/properties" xmlns:ns2="407fcc0c-3aa5-4355-ad2e-13202f1c7488" targetNamespace="http://schemas.microsoft.com/office/2006/metadata/properties" ma:root="true" ma:fieldsID="2d10b03e0c0d09bc06c2d997d46ea228" ns2:_="">
    <xsd:import namespace="407fcc0c-3aa5-4355-ad2e-13202f1c7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fcc0c-3aa5-4355-ad2e-13202f1c7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D8E546-FAF9-46B7-8644-4F59DC71C0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fcc0c-3aa5-4355-ad2e-13202f1c74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9D4D19-CAC2-4056-B5EB-D429E72FBB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52694-FC75-41B0-9E76-FE70A5B45FD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3341</TotalTime>
  <Words>2772</Words>
  <Application>Microsoft Office PowerPoint</Application>
  <PresentationFormat>Widescreen</PresentationFormat>
  <Paragraphs>991</Paragraphs>
  <Slides>51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Source Sans Pro</vt:lpstr>
      <vt:lpstr>Source Sans Pro Light</vt:lpstr>
      <vt:lpstr>Source Sans Pro SemiBold</vt:lpstr>
      <vt:lpstr>Source Sans Pro SemiBold</vt:lpstr>
      <vt:lpstr>Office Theme</vt:lpstr>
      <vt:lpstr>Tabellar og figurar</vt:lpstr>
      <vt:lpstr> Tabell 1: Digitalt skapt arkivmateriale totalt etter institusjonstype pr. 2020 </vt:lpstr>
      <vt:lpstr> Figur 1: Del av uttrekk totalt og del av GB totalt etter institusjonstype pr. 2020 </vt:lpstr>
      <vt:lpstr> Figur 2: Utvikling i talet på arkivuttrekk totalt 2014-2020 </vt:lpstr>
      <vt:lpstr> Figur 3: Utvikling i talet på GB arkivmateriale totalt 2017-2020 </vt:lpstr>
      <vt:lpstr> Tabell 2: Hyllemeter total arkivbestand med tilvekst etter institusjonstype pr. 2020 </vt:lpstr>
      <vt:lpstr> Figur 4: Fordeling av hyllemeter total arkivbestand pr. 2020 </vt:lpstr>
      <vt:lpstr> Figur 5: Utvikling i hyllemeter total arkivbestand 2014-2020 </vt:lpstr>
      <vt:lpstr> Figur 6: Total del hyllemeter arkiv som er ordna pr. 2020 </vt:lpstr>
      <vt:lpstr> Tabell 3: Hyllemeter total arkivbestand og del som er ordna totalt etter institusjonstype pr. 2020 </vt:lpstr>
      <vt:lpstr> Tabell 4: Registrerte og publiserte arkiv (kataloginformasjon) totalt etter institusjonstype pr. 2020 </vt:lpstr>
      <vt:lpstr> Figur 7: Del arkiv totalt som er registrert i fagsystemet Asta pr. 2020 </vt:lpstr>
      <vt:lpstr> Figur 8: Del arkiv (kataloginformasjon) totalt som er publisert på Arkivportalen.no pr. 2020 </vt:lpstr>
      <vt:lpstr> Figur 9: Del registrerte og publiserte arkiv (kataloginformasjon) etter institusjonstype pr. 2020 </vt:lpstr>
      <vt:lpstr> Figur 10: : Utvikling i del registrerte og publiserte arkiv (kataloginformasjon) totalt 2016-2020 </vt:lpstr>
      <vt:lpstr> Tabell 5: Digitaliserte sider totalt og del av totalbestand som er digitalisert etter institusjonstype pr. 2020 </vt:lpstr>
      <vt:lpstr> Figur 11: : Utvikling i digitalisering av sider (papir) totalt 2016-2020 </vt:lpstr>
      <vt:lpstr> Figur 12: Registrert skade i arkivlokala til bevaringsinstitusjonane i 2020 </vt:lpstr>
      <vt:lpstr> Figur 13: Sikring av arkivlokale i arkivinstitusjonar pr. 2020 </vt:lpstr>
      <vt:lpstr> Figur 14: Sikring av arkivlokale i bibliotek og museum pr. 2020 </vt:lpstr>
      <vt:lpstr> Figur 15: Utvikling av hyllemeter bevarte privatarkiv og totalt 2014-2020 </vt:lpstr>
      <vt:lpstr> Figur 16: Fordeling av arkivbestand i hyllemeter mellom privatarkiv og offentlege arkiv pr. 2020 </vt:lpstr>
      <vt:lpstr> Figur 17: Utvikling i del privatarkiv av total arkivbestand 2014-2020 </vt:lpstr>
      <vt:lpstr> Tabell 6: Privatarkivbestand - hyllemeter, tilvekst, tal på arkiv etter institusjonstype pr. 2020 </vt:lpstr>
      <vt:lpstr> Figur 18: Fordeling av privatarkivbestand etter institusjonstype i hyllemeter pr. 2020</vt:lpstr>
      <vt:lpstr> Figur 19: Del hyllemeter privatarkiv som er ordna pr. 2020 </vt:lpstr>
      <vt:lpstr> Figur 20: Del privatarkiv (kataloginfo) publisert på Arkivportalen.no pr. 2020 </vt:lpstr>
      <vt:lpstr> Tabell 7: Privatarkivbestand – ordning, tal på arkiv, publiserte privatarkiv (kataloginfo) med del etter institusjonstype pr. 2020 </vt:lpstr>
      <vt:lpstr>  Figur 21: Utvikling i del av privatarkiv (kataloginformasjon) publisert på Arkivportalen.no 2016-2020 </vt:lpstr>
      <vt:lpstr> Tabell 8: Digitalt skapt privatarkivmateriale totalt pr. 2020 etter institusjonstype </vt:lpstr>
      <vt:lpstr> Figur 22: Utvikling i talet på uttrekk av privatarkiv 2014-2020 </vt:lpstr>
      <vt:lpstr> Tabell 9: Oversikt over institusjonane som har flest hyllemeter privatarkiv pr. 2020, jf. med tal på arkiv og uttrekk frå private aktørar. Total arkivbestand i hm i institusjonen i grått. </vt:lpstr>
      <vt:lpstr> Tabell 10: Oversikt over institusjonar som har flest oppgitte uttrekk frå private aktørar og bevarte GB (totalt) i 2019. Tal på hm privatarkiv i institusjonen i grått. </vt:lpstr>
      <vt:lpstr> Tabell 11: Foto totalt, registrert og digitalisert etter institusjonstype pr. 2020 </vt:lpstr>
      <vt:lpstr> Tabell 12: Lyd totalt og digitalisert etter institusjonstype pr. 2020 </vt:lpstr>
      <vt:lpstr> Tabell 13: Film/video totalt og digitalisert etter institusjonstype pr. 2020 </vt:lpstr>
      <vt:lpstr> Figur 23: Er lagringsforholda for audiovisuelt arkivmateriale tilfredsstillande? Etter institusjonstype pr. 2020 </vt:lpstr>
      <vt:lpstr> Figur 24: Institusjonar med arkiv (kataloginfo) tilgjengeleg på lesesal etter institusjonstype pr. 2020 </vt:lpstr>
      <vt:lpstr> Figur 25: Institusjonar som gir tilgjenge til arkiv (kataloginfo) på nett etter institusjonstype pr. 2020 </vt:lpstr>
      <vt:lpstr> Figur 26: Utvikling i førespurnader og lesesalsbesøk 2014-2020 </vt:lpstr>
      <vt:lpstr> Tabell 14: Tal på besøk, utlån og førespurnader på lesesal etter institusjonstype i 2020 </vt:lpstr>
      <vt:lpstr> Figur 27: Kvar publiserer institusjonen sitt digitaliserte arkivmateriale? Pr. 2020 </vt:lpstr>
      <vt:lpstr> Figur 28: Utvikling i besøk på Digitalarkivet 2014-2020 </vt:lpstr>
      <vt:lpstr> Figur 29: Utvikling i årsverk totalt knytt til arkiv i bevaringsinstitusjonane 2016-2020 </vt:lpstr>
      <vt:lpstr> Tabell 15: Årsverk totalt knytt til arkiv etter institusjonstype i 2020 </vt:lpstr>
      <vt:lpstr> Tabell 16: Økonomi i arkivinstitusjonar i 2020</vt:lpstr>
      <vt:lpstr> Tabell 17: Rettleiing, kurs og deltakarar på kurs i arkivinstitusjonar i 2020 </vt:lpstr>
      <vt:lpstr> Tabell 18: Arrangement, foredrag og utstillingar i arkivinstitusjonar i 2020 </vt:lpstr>
      <vt:lpstr> Figur 30: Formidlingskanalar i arkivinstitusjonar pr. 2020 </vt:lpstr>
      <vt:lpstr> Figur 31: Tenester for arkiv i (fylkes)kommunale arkivinstitusjonar pr. 2020 </vt:lpstr>
      <vt:lpstr> Figur 32: Andre tenester i (fylkes)kommunale arkivinstitusjonar pr. 2020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Engebret Gudbrandson</dc:creator>
  <cp:keywords/>
  <dc:description/>
  <cp:lastModifiedBy>Sissel Eltvik Wang</cp:lastModifiedBy>
  <cp:revision>115</cp:revision>
  <cp:lastPrinted>2017-11-08T10:00:36Z</cp:lastPrinted>
  <dcterms:created xsi:type="dcterms:W3CDTF">2017-10-24T07:16:02Z</dcterms:created>
  <dcterms:modified xsi:type="dcterms:W3CDTF">2021-06-14T09:14:25Z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0x010100AF812C1AD7430B4FBD10176333470A0F</vt:lpwstr>
  </property>
</Properties>
</file>